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4" r:id="rId5"/>
    <p:sldId id="291" r:id="rId6"/>
    <p:sldId id="313" r:id="rId7"/>
    <p:sldId id="295" r:id="rId8"/>
    <p:sldId id="298" r:id="rId9"/>
    <p:sldId id="302" r:id="rId10"/>
    <p:sldId id="259" r:id="rId11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ta Konakciu" initials="EK" lastIdx="2" clrIdx="0">
    <p:extLst>
      <p:ext uri="{19B8F6BF-5375-455C-9EA6-DF929625EA0E}">
        <p15:presenceInfo xmlns:p15="http://schemas.microsoft.com/office/powerpoint/2012/main" userId="S::Erta.Konakciu@maggiproperties.it::67f6767e-cbbf-432c-8ce3-ed13a01770e7" providerId="AD"/>
      </p:ext>
    </p:extLst>
  </p:cmAuthor>
  <p:cmAuthor id="2" name="Luiz De Teffè" initials="LDT" lastIdx="3" clrIdx="1">
    <p:extLst>
      <p:ext uri="{19B8F6BF-5375-455C-9EA6-DF929625EA0E}">
        <p15:presenceInfo xmlns:p15="http://schemas.microsoft.com/office/powerpoint/2012/main" userId="S::luiz.deteffe@maggiproperties.it::092d1663-58d4-4388-aef5-95619929e2db" providerId="AD"/>
      </p:ext>
    </p:extLst>
  </p:cmAuthor>
  <p:cmAuthor id="3" name="Elena De Martino" initials="EM" lastIdx="1" clrIdx="2">
    <p:extLst>
      <p:ext uri="{19B8F6BF-5375-455C-9EA6-DF929625EA0E}">
        <p15:presenceInfo xmlns:p15="http://schemas.microsoft.com/office/powerpoint/2012/main" userId="S::elena.demartino@maggiproperties.it::ba2127c2-ee8d-4fb2-b0ed-8bd1b95d18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2448"/>
    <a:srgbClr val="C1B2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74" autoAdjust="0"/>
  </p:normalViewPr>
  <p:slideViewPr>
    <p:cSldViewPr snapToGrid="0">
      <p:cViewPr varScale="1">
        <p:scale>
          <a:sx n="77" d="100"/>
          <a:sy n="77" d="100"/>
        </p:scale>
        <p:origin x="313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z De Teffè" userId="092d1663-58d4-4388-aef5-95619929e2db" providerId="ADAL" clId="{F4E6F399-35DA-4B92-9765-074FBAAE22C1}"/>
    <pc:docChg chg="undo redo custSel modSld">
      <pc:chgData name="Luiz De Teffè" userId="092d1663-58d4-4388-aef5-95619929e2db" providerId="ADAL" clId="{F4E6F399-35DA-4B92-9765-074FBAAE22C1}" dt="2020-10-15T14:07:41.487" v="288" actId="113"/>
      <pc:docMkLst>
        <pc:docMk/>
      </pc:docMkLst>
      <pc:sldChg chg="modSp mod">
        <pc:chgData name="Luiz De Teffè" userId="092d1663-58d4-4388-aef5-95619929e2db" providerId="ADAL" clId="{F4E6F399-35DA-4B92-9765-074FBAAE22C1}" dt="2020-10-15T14:06:54.670" v="283" actId="1076"/>
        <pc:sldMkLst>
          <pc:docMk/>
          <pc:sldMk cId="4168056824" sldId="259"/>
        </pc:sldMkLst>
        <pc:spChg chg="mod">
          <ac:chgData name="Luiz De Teffè" userId="092d1663-58d4-4388-aef5-95619929e2db" providerId="ADAL" clId="{F4E6F399-35DA-4B92-9765-074FBAAE22C1}" dt="2020-10-15T14:06:54.670" v="283" actId="1076"/>
          <ac:spMkLst>
            <pc:docMk/>
            <pc:sldMk cId="4168056824" sldId="259"/>
            <ac:spMk id="3" creationId="{6186108D-EFDF-4710-9892-13D73942912A}"/>
          </ac:spMkLst>
        </pc:spChg>
      </pc:sldChg>
      <pc:sldChg chg="modSp mod">
        <pc:chgData name="Luiz De Teffè" userId="092d1663-58d4-4388-aef5-95619929e2db" providerId="ADAL" clId="{F4E6F399-35DA-4B92-9765-074FBAAE22C1}" dt="2020-10-13T13:26:02.456" v="5" actId="255"/>
        <pc:sldMkLst>
          <pc:docMk/>
          <pc:sldMk cId="1593960438" sldId="264"/>
        </pc:sldMkLst>
        <pc:spChg chg="mod">
          <ac:chgData name="Luiz De Teffè" userId="092d1663-58d4-4388-aef5-95619929e2db" providerId="ADAL" clId="{F4E6F399-35DA-4B92-9765-074FBAAE22C1}" dt="2020-10-13T13:26:02.456" v="5" actId="255"/>
          <ac:spMkLst>
            <pc:docMk/>
            <pc:sldMk cId="1593960438" sldId="264"/>
            <ac:spMk id="4" creationId="{12A373F9-B6B0-41BB-A444-91093176F180}"/>
          </ac:spMkLst>
        </pc:spChg>
      </pc:sldChg>
      <pc:sldChg chg="modSp mod addCm modCm">
        <pc:chgData name="Luiz De Teffè" userId="092d1663-58d4-4388-aef5-95619929e2db" providerId="ADAL" clId="{F4E6F399-35DA-4B92-9765-074FBAAE22C1}" dt="2020-10-15T14:07:41.487" v="288" actId="113"/>
        <pc:sldMkLst>
          <pc:docMk/>
          <pc:sldMk cId="827718456" sldId="291"/>
        </pc:sldMkLst>
        <pc:spChg chg="mod">
          <ac:chgData name="Luiz De Teffè" userId="092d1663-58d4-4388-aef5-95619929e2db" providerId="ADAL" clId="{F4E6F399-35DA-4B92-9765-074FBAAE22C1}" dt="2020-10-15T14:07:41.487" v="288" actId="113"/>
          <ac:spMkLst>
            <pc:docMk/>
            <pc:sldMk cId="827718456" sldId="291"/>
            <ac:spMk id="3" creationId="{9A5FCE37-ECEB-431A-8768-1185640EF479}"/>
          </ac:spMkLst>
        </pc:spChg>
        <pc:spChg chg="mod">
          <ac:chgData name="Luiz De Teffè" userId="092d1663-58d4-4388-aef5-95619929e2db" providerId="ADAL" clId="{F4E6F399-35DA-4B92-9765-074FBAAE22C1}" dt="2020-10-13T12:50:27.217" v="1" actId="20577"/>
          <ac:spMkLst>
            <pc:docMk/>
            <pc:sldMk cId="827718456" sldId="291"/>
            <ac:spMk id="39" creationId="{9E215D3B-5C39-4D73-8003-E7DC6F6CF56A}"/>
          </ac:spMkLst>
        </pc:spChg>
      </pc:sldChg>
      <pc:sldChg chg="modSp mod">
        <pc:chgData name="Luiz De Teffè" userId="092d1663-58d4-4388-aef5-95619929e2db" providerId="ADAL" clId="{F4E6F399-35DA-4B92-9765-074FBAAE22C1}" dt="2020-10-15T14:01:08.263" v="201" actId="20577"/>
        <pc:sldMkLst>
          <pc:docMk/>
          <pc:sldMk cId="2589899525" sldId="293"/>
        </pc:sldMkLst>
        <pc:spChg chg="mod">
          <ac:chgData name="Luiz De Teffè" userId="092d1663-58d4-4388-aef5-95619929e2db" providerId="ADAL" clId="{F4E6F399-35DA-4B92-9765-074FBAAE22C1}" dt="2020-10-13T13:48:06.383" v="7" actId="20577"/>
          <ac:spMkLst>
            <pc:docMk/>
            <pc:sldMk cId="2589899525" sldId="293"/>
            <ac:spMk id="3" creationId="{6ADCA359-B868-4DB2-A699-A00DAE577B66}"/>
          </ac:spMkLst>
        </pc:spChg>
        <pc:spChg chg="mod">
          <ac:chgData name="Luiz De Teffè" userId="092d1663-58d4-4388-aef5-95619929e2db" providerId="ADAL" clId="{F4E6F399-35DA-4B92-9765-074FBAAE22C1}" dt="2020-10-15T14:01:08.263" v="201" actId="20577"/>
          <ac:spMkLst>
            <pc:docMk/>
            <pc:sldMk cId="2589899525" sldId="293"/>
            <ac:spMk id="4" creationId="{348CB8EA-EBA5-4E07-BC86-501009F39DC4}"/>
          </ac:spMkLst>
        </pc:spChg>
      </pc:sldChg>
      <pc:sldChg chg="modSp mod">
        <pc:chgData name="Luiz De Teffè" userId="092d1663-58d4-4388-aef5-95619929e2db" providerId="ADAL" clId="{F4E6F399-35DA-4B92-9765-074FBAAE22C1}" dt="2020-10-15T14:00:49.085" v="196" actId="108"/>
        <pc:sldMkLst>
          <pc:docMk/>
          <pc:sldMk cId="4183949724" sldId="295"/>
        </pc:sldMkLst>
        <pc:spChg chg="mod">
          <ac:chgData name="Luiz De Teffè" userId="092d1663-58d4-4388-aef5-95619929e2db" providerId="ADAL" clId="{F4E6F399-35DA-4B92-9765-074FBAAE22C1}" dt="2020-10-15T14:00:49.085" v="196" actId="108"/>
          <ac:spMkLst>
            <pc:docMk/>
            <pc:sldMk cId="4183949724" sldId="295"/>
            <ac:spMk id="3" creationId="{BB1CB772-A217-4B35-8B5C-E504358A79CC}"/>
          </ac:spMkLst>
        </pc:spChg>
      </pc:sldChg>
      <pc:sldChg chg="modSp mod">
        <pc:chgData name="Luiz De Teffè" userId="092d1663-58d4-4388-aef5-95619929e2db" providerId="ADAL" clId="{F4E6F399-35DA-4B92-9765-074FBAAE22C1}" dt="2020-10-15T14:00:33.251" v="195" actId="108"/>
        <pc:sldMkLst>
          <pc:docMk/>
          <pc:sldMk cId="3466056902" sldId="296"/>
        </pc:sldMkLst>
        <pc:spChg chg="mod">
          <ac:chgData name="Luiz De Teffè" userId="092d1663-58d4-4388-aef5-95619929e2db" providerId="ADAL" clId="{F4E6F399-35DA-4B92-9765-074FBAAE22C1}" dt="2020-10-15T14:00:33.251" v="195" actId="108"/>
          <ac:spMkLst>
            <pc:docMk/>
            <pc:sldMk cId="3466056902" sldId="296"/>
            <ac:spMk id="4" creationId="{9A6593EC-5AAF-4CEB-A1B4-5A2DB4AFF005}"/>
          </ac:spMkLst>
        </pc:spChg>
      </pc:sldChg>
      <pc:sldChg chg="modSp mod">
        <pc:chgData name="Luiz De Teffè" userId="092d1663-58d4-4388-aef5-95619929e2db" providerId="ADAL" clId="{F4E6F399-35DA-4B92-9765-074FBAAE22C1}" dt="2020-10-13T13:50:00.801" v="142" actId="20577"/>
        <pc:sldMkLst>
          <pc:docMk/>
          <pc:sldMk cId="2994734365" sldId="297"/>
        </pc:sldMkLst>
        <pc:spChg chg="mod">
          <ac:chgData name="Luiz De Teffè" userId="092d1663-58d4-4388-aef5-95619929e2db" providerId="ADAL" clId="{F4E6F399-35DA-4B92-9765-074FBAAE22C1}" dt="2020-10-13T13:50:00.801" v="142" actId="20577"/>
          <ac:spMkLst>
            <pc:docMk/>
            <pc:sldMk cId="2994734365" sldId="297"/>
            <ac:spMk id="5" creationId="{1D74159D-DACE-4CD4-95E1-C9CE1E1BD6E7}"/>
          </ac:spMkLst>
        </pc:spChg>
      </pc:sldChg>
      <pc:sldChg chg="modSp mod">
        <pc:chgData name="Luiz De Teffè" userId="092d1663-58d4-4388-aef5-95619929e2db" providerId="ADAL" clId="{F4E6F399-35DA-4B92-9765-074FBAAE22C1}" dt="2020-10-15T14:00:14.599" v="194" actId="20577"/>
        <pc:sldMkLst>
          <pc:docMk/>
          <pc:sldMk cId="3828776491" sldId="298"/>
        </pc:sldMkLst>
        <pc:spChg chg="mod">
          <ac:chgData name="Luiz De Teffè" userId="092d1663-58d4-4388-aef5-95619929e2db" providerId="ADAL" clId="{F4E6F399-35DA-4B92-9765-074FBAAE22C1}" dt="2020-10-15T14:00:14.599" v="194" actId="20577"/>
          <ac:spMkLst>
            <pc:docMk/>
            <pc:sldMk cId="3828776491" sldId="298"/>
            <ac:spMk id="8" creationId="{7A6B52C7-DC05-43F1-9004-0EE7B7E3BEDB}"/>
          </ac:spMkLst>
        </pc:spChg>
      </pc:sldChg>
      <pc:sldChg chg="modSp mod">
        <pc:chgData name="Luiz De Teffè" userId="092d1663-58d4-4388-aef5-95619929e2db" providerId="ADAL" clId="{F4E6F399-35DA-4B92-9765-074FBAAE22C1}" dt="2020-10-15T13:59:54.941" v="186" actId="20577"/>
        <pc:sldMkLst>
          <pc:docMk/>
          <pc:sldMk cId="2492122504" sldId="299"/>
        </pc:sldMkLst>
        <pc:spChg chg="mod">
          <ac:chgData name="Luiz De Teffè" userId="092d1663-58d4-4388-aef5-95619929e2db" providerId="ADAL" clId="{F4E6F399-35DA-4B92-9765-074FBAAE22C1}" dt="2020-10-15T13:59:54.941" v="186" actId="20577"/>
          <ac:spMkLst>
            <pc:docMk/>
            <pc:sldMk cId="2492122504" sldId="299"/>
            <ac:spMk id="6" creationId="{E23EAFB9-118A-4229-8743-B42A5ACEDEA5}"/>
          </ac:spMkLst>
        </pc:spChg>
      </pc:sldChg>
      <pc:sldChg chg="modSp mod">
        <pc:chgData name="Luiz De Teffè" userId="092d1663-58d4-4388-aef5-95619929e2db" providerId="ADAL" clId="{F4E6F399-35DA-4B92-9765-074FBAAE22C1}" dt="2020-10-15T13:59:39.107" v="178" actId="108"/>
        <pc:sldMkLst>
          <pc:docMk/>
          <pc:sldMk cId="2171633494" sldId="300"/>
        </pc:sldMkLst>
        <pc:spChg chg="mod">
          <ac:chgData name="Luiz De Teffè" userId="092d1663-58d4-4388-aef5-95619929e2db" providerId="ADAL" clId="{F4E6F399-35DA-4B92-9765-074FBAAE22C1}" dt="2020-10-15T13:59:39.107" v="178" actId="108"/>
          <ac:spMkLst>
            <pc:docMk/>
            <pc:sldMk cId="2171633494" sldId="300"/>
            <ac:spMk id="3" creationId="{B34A7994-E060-4593-8068-72EEAD9D8F97}"/>
          </ac:spMkLst>
        </pc:spChg>
      </pc:sldChg>
      <pc:sldChg chg="modSp mod">
        <pc:chgData name="Luiz De Teffè" userId="092d1663-58d4-4388-aef5-95619929e2db" providerId="ADAL" clId="{F4E6F399-35DA-4B92-9765-074FBAAE22C1}" dt="2020-10-15T13:55:06.409" v="176" actId="14838"/>
        <pc:sldMkLst>
          <pc:docMk/>
          <pc:sldMk cId="1988801120" sldId="301"/>
        </pc:sldMkLst>
        <pc:spChg chg="mod">
          <ac:chgData name="Luiz De Teffè" userId="092d1663-58d4-4388-aef5-95619929e2db" providerId="ADAL" clId="{F4E6F399-35DA-4B92-9765-074FBAAE22C1}" dt="2020-10-15T13:55:06.409" v="176" actId="14838"/>
          <ac:spMkLst>
            <pc:docMk/>
            <pc:sldMk cId="1988801120" sldId="301"/>
            <ac:spMk id="4" creationId="{6FA3DD45-735E-4D5B-81BC-1D3891804E8B}"/>
          </ac:spMkLst>
        </pc:spChg>
      </pc:sldChg>
      <pc:sldChg chg="modSp mod">
        <pc:chgData name="Luiz De Teffè" userId="092d1663-58d4-4388-aef5-95619929e2db" providerId="ADAL" clId="{F4E6F399-35DA-4B92-9765-074FBAAE22C1}" dt="2020-10-15T14:06:49.086" v="280" actId="1076"/>
        <pc:sldMkLst>
          <pc:docMk/>
          <pc:sldMk cId="3385121692" sldId="308"/>
        </pc:sldMkLst>
        <pc:spChg chg="mod">
          <ac:chgData name="Luiz De Teffè" userId="092d1663-58d4-4388-aef5-95619929e2db" providerId="ADAL" clId="{F4E6F399-35DA-4B92-9765-074FBAAE22C1}" dt="2020-10-15T14:06:49.086" v="280" actId="1076"/>
          <ac:spMkLst>
            <pc:docMk/>
            <pc:sldMk cId="3385121692" sldId="308"/>
            <ac:spMk id="3" creationId="{9A5FCE37-ECEB-431A-8768-1185640EF479}"/>
          </ac:spMkLst>
        </pc:spChg>
        <pc:spChg chg="mod">
          <ac:chgData name="Luiz De Teffè" userId="092d1663-58d4-4388-aef5-95619929e2db" providerId="ADAL" clId="{F4E6F399-35DA-4B92-9765-074FBAAE22C1}" dt="2020-10-15T14:03:31.443" v="213" actId="108"/>
          <ac:spMkLst>
            <pc:docMk/>
            <pc:sldMk cId="3385121692" sldId="308"/>
            <ac:spMk id="5" creationId="{6E84E43A-5A7B-4F2D-8600-3183391D319D}"/>
          </ac:spMkLst>
        </pc:spChg>
        <pc:spChg chg="mod">
          <ac:chgData name="Luiz De Teffè" userId="092d1663-58d4-4388-aef5-95619929e2db" providerId="ADAL" clId="{F4E6F399-35DA-4B92-9765-074FBAAE22C1}" dt="2020-10-15T14:05:51.075" v="273" actId="1036"/>
          <ac:spMkLst>
            <pc:docMk/>
            <pc:sldMk cId="3385121692" sldId="308"/>
            <ac:spMk id="6" creationId="{F81A1781-DEAF-4198-8C11-2D86FFE1D0F2}"/>
          </ac:spMkLst>
        </pc:spChg>
        <pc:picChg chg="mod">
          <ac:chgData name="Luiz De Teffè" userId="092d1663-58d4-4388-aef5-95619929e2db" providerId="ADAL" clId="{F4E6F399-35DA-4B92-9765-074FBAAE22C1}" dt="2020-10-15T14:04:03.520" v="217" actId="688"/>
          <ac:picMkLst>
            <pc:docMk/>
            <pc:sldMk cId="3385121692" sldId="308"/>
            <ac:picMk id="10" creationId="{AD79BB72-F2CD-465C-BF9E-052F278C89FB}"/>
          </ac:picMkLst>
        </pc:picChg>
        <pc:picChg chg="mod">
          <ac:chgData name="Luiz De Teffè" userId="092d1663-58d4-4388-aef5-95619929e2db" providerId="ADAL" clId="{F4E6F399-35DA-4B92-9765-074FBAAE22C1}" dt="2020-10-15T14:05:51.075" v="273" actId="1036"/>
          <ac:picMkLst>
            <pc:docMk/>
            <pc:sldMk cId="3385121692" sldId="308"/>
            <ac:picMk id="11" creationId="{B4FFE8C2-C56E-4023-82DE-7502C3F3F1FA}"/>
          </ac:picMkLst>
        </pc:picChg>
      </pc:sldChg>
      <pc:sldChg chg="modSp mod">
        <pc:chgData name="Luiz De Teffè" userId="092d1663-58d4-4388-aef5-95619929e2db" providerId="ADAL" clId="{F4E6F399-35DA-4B92-9765-074FBAAE22C1}" dt="2020-10-15T14:01:21.156" v="202" actId="108"/>
        <pc:sldMkLst>
          <pc:docMk/>
          <pc:sldMk cId="78425319" sldId="309"/>
        </pc:sldMkLst>
        <pc:spChg chg="mod">
          <ac:chgData name="Luiz De Teffè" userId="092d1663-58d4-4388-aef5-95619929e2db" providerId="ADAL" clId="{F4E6F399-35DA-4B92-9765-074FBAAE22C1}" dt="2020-10-15T14:01:21.156" v="202" actId="108"/>
          <ac:spMkLst>
            <pc:docMk/>
            <pc:sldMk cId="78425319" sldId="309"/>
            <ac:spMk id="6" creationId="{4C13888E-094A-44C9-800F-00C8EDE8CBE8}"/>
          </ac:spMkLst>
        </pc:spChg>
      </pc:sldChg>
      <pc:sldChg chg="modSp mod">
        <pc:chgData name="Luiz De Teffè" userId="092d1663-58d4-4388-aef5-95619929e2db" providerId="ADAL" clId="{F4E6F399-35DA-4B92-9765-074FBAAE22C1}" dt="2020-10-15T14:02:41.527" v="211"/>
        <pc:sldMkLst>
          <pc:docMk/>
          <pc:sldMk cId="2393567136" sldId="310"/>
        </pc:sldMkLst>
        <pc:spChg chg="mod">
          <ac:chgData name="Luiz De Teffè" userId="092d1663-58d4-4388-aef5-95619929e2db" providerId="ADAL" clId="{F4E6F399-35DA-4B92-9765-074FBAAE22C1}" dt="2020-10-15T14:01:42.580" v="205" actId="108"/>
          <ac:spMkLst>
            <pc:docMk/>
            <pc:sldMk cId="2393567136" sldId="310"/>
            <ac:spMk id="10" creationId="{D99A856E-9CB3-4FC8-941F-69EF2EB01482}"/>
          </ac:spMkLst>
        </pc:spChg>
        <pc:spChg chg="mod">
          <ac:chgData name="Luiz De Teffè" userId="092d1663-58d4-4388-aef5-95619929e2db" providerId="ADAL" clId="{F4E6F399-35DA-4B92-9765-074FBAAE22C1}" dt="2020-10-15T14:02:41.527" v="211"/>
          <ac:spMkLst>
            <pc:docMk/>
            <pc:sldMk cId="2393567136" sldId="310"/>
            <ac:spMk id="12" creationId="{08F7A52F-B247-4BD4-AEEF-28ED8E0AD589}"/>
          </ac:spMkLst>
        </pc:spChg>
      </pc:sldChg>
    </pc:docChg>
  </pc:docChgLst>
  <pc:docChgLst>
    <pc:chgData name="Erta Konakciu" userId="67f6767e-cbbf-432c-8ce3-ed13a01770e7" providerId="ADAL" clId="{85D6759B-C1E3-4B29-B352-7C922B767BE4}"/>
    <pc:docChg chg="undo custSel delSld modSld">
      <pc:chgData name="Erta Konakciu" userId="67f6767e-cbbf-432c-8ce3-ed13a01770e7" providerId="ADAL" clId="{85D6759B-C1E3-4B29-B352-7C922B767BE4}" dt="2020-12-26T13:27:20.016" v="87" actId="47"/>
      <pc:docMkLst>
        <pc:docMk/>
      </pc:docMkLst>
      <pc:sldChg chg="modSp mod">
        <pc:chgData name="Erta Konakciu" userId="67f6767e-cbbf-432c-8ce3-ed13a01770e7" providerId="ADAL" clId="{85D6759B-C1E3-4B29-B352-7C922B767BE4}" dt="2020-11-19T08:49:31.585" v="2" actId="207"/>
        <pc:sldMkLst>
          <pc:docMk/>
          <pc:sldMk cId="4168056824" sldId="259"/>
        </pc:sldMkLst>
        <pc:spChg chg="mod">
          <ac:chgData name="Erta Konakciu" userId="67f6767e-cbbf-432c-8ce3-ed13a01770e7" providerId="ADAL" clId="{85D6759B-C1E3-4B29-B352-7C922B767BE4}" dt="2020-11-19T08:49:31.585" v="2" actId="207"/>
          <ac:spMkLst>
            <pc:docMk/>
            <pc:sldMk cId="4168056824" sldId="259"/>
            <ac:spMk id="4" creationId="{5E1DF9B0-8D2A-4C4E-9C35-A69AB6EC548D}"/>
          </ac:spMkLst>
        </pc:spChg>
      </pc:sldChg>
      <pc:sldChg chg="addSp delSp modSp mod">
        <pc:chgData name="Erta Konakciu" userId="67f6767e-cbbf-432c-8ce3-ed13a01770e7" providerId="ADAL" clId="{85D6759B-C1E3-4B29-B352-7C922B767BE4}" dt="2020-11-19T08:54:39.686" v="74" actId="207"/>
        <pc:sldMkLst>
          <pc:docMk/>
          <pc:sldMk cId="1593960438" sldId="264"/>
        </pc:sldMkLst>
        <pc:spChg chg="mod">
          <ac:chgData name="Erta Konakciu" userId="67f6767e-cbbf-432c-8ce3-ed13a01770e7" providerId="ADAL" clId="{85D6759B-C1E3-4B29-B352-7C922B767BE4}" dt="2020-11-19T08:54:39.686" v="74" actId="207"/>
          <ac:spMkLst>
            <pc:docMk/>
            <pc:sldMk cId="1593960438" sldId="264"/>
            <ac:spMk id="2" creationId="{7E0143EB-F237-4FD4-BB40-6397706CB193}"/>
          </ac:spMkLst>
        </pc:spChg>
        <pc:spChg chg="mod">
          <ac:chgData name="Erta Konakciu" userId="67f6767e-cbbf-432c-8ce3-ed13a01770e7" providerId="ADAL" clId="{85D6759B-C1E3-4B29-B352-7C922B767BE4}" dt="2020-11-19T08:54:38.855" v="72" actId="207"/>
          <ac:spMkLst>
            <pc:docMk/>
            <pc:sldMk cId="1593960438" sldId="264"/>
            <ac:spMk id="4" creationId="{12A373F9-B6B0-41BB-A444-91093176F180}"/>
          </ac:spMkLst>
        </pc:spChg>
        <pc:spChg chg="mod">
          <ac:chgData name="Erta Konakciu" userId="67f6767e-cbbf-432c-8ce3-ed13a01770e7" providerId="ADAL" clId="{85D6759B-C1E3-4B29-B352-7C922B767BE4}" dt="2020-11-19T08:54:38.855" v="72" actId="207"/>
          <ac:spMkLst>
            <pc:docMk/>
            <pc:sldMk cId="1593960438" sldId="264"/>
            <ac:spMk id="5" creationId="{6944C28A-A428-4FC0-950C-7798EA4A6FBC}"/>
          </ac:spMkLst>
        </pc:spChg>
        <pc:spChg chg="mod">
          <ac:chgData name="Erta Konakciu" userId="67f6767e-cbbf-432c-8ce3-ed13a01770e7" providerId="ADAL" clId="{85D6759B-C1E3-4B29-B352-7C922B767BE4}" dt="2020-11-19T08:54:38.855" v="72" actId="207"/>
          <ac:spMkLst>
            <pc:docMk/>
            <pc:sldMk cId="1593960438" sldId="264"/>
            <ac:spMk id="6" creationId="{5B26CB8D-B3E8-4AE0-8CFE-584984FA6EAC}"/>
          </ac:spMkLst>
        </pc:spChg>
        <pc:picChg chg="del">
          <ac:chgData name="Erta Konakciu" userId="67f6767e-cbbf-432c-8ce3-ed13a01770e7" providerId="ADAL" clId="{85D6759B-C1E3-4B29-B352-7C922B767BE4}" dt="2020-11-19T08:52:29.768" v="48" actId="478"/>
          <ac:picMkLst>
            <pc:docMk/>
            <pc:sldMk cId="1593960438" sldId="264"/>
            <ac:picMk id="3" creationId="{F15232C6-795D-4F8C-8641-83F0D84AF4A8}"/>
          </ac:picMkLst>
        </pc:picChg>
        <pc:picChg chg="add mod">
          <ac:chgData name="Erta Konakciu" userId="67f6767e-cbbf-432c-8ce3-ed13a01770e7" providerId="ADAL" clId="{85D6759B-C1E3-4B29-B352-7C922B767BE4}" dt="2020-11-19T08:54:39.327" v="73" actId="207"/>
          <ac:picMkLst>
            <pc:docMk/>
            <pc:sldMk cId="1593960438" sldId="264"/>
            <ac:picMk id="8" creationId="{695D183E-7C44-47F7-827C-94AB84964464}"/>
          </ac:picMkLst>
        </pc:picChg>
      </pc:sldChg>
      <pc:sldChg chg="modSp mod">
        <pc:chgData name="Erta Konakciu" userId="67f6767e-cbbf-432c-8ce3-ed13a01770e7" providerId="ADAL" clId="{85D6759B-C1E3-4B29-B352-7C922B767BE4}" dt="2020-11-19T08:52:21.126" v="45" actId="207"/>
        <pc:sldMkLst>
          <pc:docMk/>
          <pc:sldMk cId="827718456" sldId="291"/>
        </pc:sldMkLst>
        <pc:spChg chg="mod">
          <ac:chgData name="Erta Konakciu" userId="67f6767e-cbbf-432c-8ce3-ed13a01770e7" providerId="ADAL" clId="{85D6759B-C1E3-4B29-B352-7C922B767BE4}" dt="2020-11-19T08:52:11.893" v="41" actId="207"/>
          <ac:spMkLst>
            <pc:docMk/>
            <pc:sldMk cId="827718456" sldId="291"/>
            <ac:spMk id="19" creationId="{3D3DBD79-4F85-44BA-BEAC-3D201ED8E6ED}"/>
          </ac:spMkLst>
        </pc:spChg>
        <pc:picChg chg="mod">
          <ac:chgData name="Erta Konakciu" userId="67f6767e-cbbf-432c-8ce3-ed13a01770e7" providerId="ADAL" clId="{85D6759B-C1E3-4B29-B352-7C922B767BE4}" dt="2020-11-19T08:52:21.126" v="45" actId="207"/>
          <ac:picMkLst>
            <pc:docMk/>
            <pc:sldMk cId="827718456" sldId="291"/>
            <ac:picMk id="5" creationId="{2C6A7EA6-2CAC-4800-A0D3-7F8C417B3169}"/>
          </ac:picMkLst>
        </pc:picChg>
        <pc:picChg chg="mod">
          <ac:chgData name="Erta Konakciu" userId="67f6767e-cbbf-432c-8ce3-ed13a01770e7" providerId="ADAL" clId="{85D6759B-C1E3-4B29-B352-7C922B767BE4}" dt="2020-11-19T08:52:19.024" v="44" actId="207"/>
          <ac:picMkLst>
            <pc:docMk/>
            <pc:sldMk cId="827718456" sldId="291"/>
            <ac:picMk id="32" creationId="{761A26F5-7E64-42E7-AF36-FDD4F7B508D6}"/>
          </ac:picMkLst>
        </pc:picChg>
        <pc:picChg chg="mod">
          <ac:chgData name="Erta Konakciu" userId="67f6767e-cbbf-432c-8ce3-ed13a01770e7" providerId="ADAL" clId="{85D6759B-C1E3-4B29-B352-7C922B767BE4}" dt="2020-11-19T08:52:17.047" v="43" actId="207"/>
          <ac:picMkLst>
            <pc:docMk/>
            <pc:sldMk cId="827718456" sldId="291"/>
            <ac:picMk id="34" creationId="{A2817BF7-6CD6-438A-9CD9-1D7363211D66}"/>
          </ac:picMkLst>
        </pc:picChg>
        <pc:picChg chg="mod">
          <ac:chgData name="Erta Konakciu" userId="67f6767e-cbbf-432c-8ce3-ed13a01770e7" providerId="ADAL" clId="{85D6759B-C1E3-4B29-B352-7C922B767BE4}" dt="2020-11-19T08:52:14.990" v="42" actId="207"/>
          <ac:picMkLst>
            <pc:docMk/>
            <pc:sldMk cId="827718456" sldId="291"/>
            <ac:picMk id="36" creationId="{BC4013B1-F5AC-4FEE-8030-05ED7215614E}"/>
          </ac:picMkLst>
        </pc:picChg>
      </pc:sldChg>
      <pc:sldChg chg="del">
        <pc:chgData name="Erta Konakciu" userId="67f6767e-cbbf-432c-8ce3-ed13a01770e7" providerId="ADAL" clId="{85D6759B-C1E3-4B29-B352-7C922B767BE4}" dt="2020-11-19T08:49:20.955" v="0" actId="47"/>
        <pc:sldMkLst>
          <pc:docMk/>
          <pc:sldMk cId="608940003" sldId="292"/>
        </pc:sldMkLst>
      </pc:sldChg>
      <pc:sldChg chg="addSp delSp modSp del mod">
        <pc:chgData name="Erta Konakciu" userId="67f6767e-cbbf-432c-8ce3-ed13a01770e7" providerId="ADAL" clId="{85D6759B-C1E3-4B29-B352-7C922B767BE4}" dt="2020-12-26T13:27:11.866" v="82" actId="47"/>
        <pc:sldMkLst>
          <pc:docMk/>
          <pc:sldMk cId="2589899525" sldId="293"/>
        </pc:sldMkLst>
        <pc:spChg chg="del">
          <ac:chgData name="Erta Konakciu" userId="67f6767e-cbbf-432c-8ce3-ed13a01770e7" providerId="ADAL" clId="{85D6759B-C1E3-4B29-B352-7C922B767BE4}" dt="2020-11-19T08:51:28.408" v="29" actId="478"/>
          <ac:spMkLst>
            <pc:docMk/>
            <pc:sldMk cId="2589899525" sldId="293"/>
            <ac:spMk id="4" creationId="{348CB8EA-EBA5-4E07-BC86-501009F39DC4}"/>
          </ac:spMkLst>
        </pc:spChg>
        <pc:picChg chg="del">
          <ac:chgData name="Erta Konakciu" userId="67f6767e-cbbf-432c-8ce3-ed13a01770e7" providerId="ADAL" clId="{85D6759B-C1E3-4B29-B352-7C922B767BE4}" dt="2020-11-19T08:51:58.825" v="37" actId="478"/>
          <ac:picMkLst>
            <pc:docMk/>
            <pc:sldMk cId="2589899525" sldId="293"/>
            <ac:picMk id="2" creationId="{80450DCF-03DD-4A97-9F23-529E63CB27D2}"/>
          </ac:picMkLst>
        </pc:picChg>
        <pc:picChg chg="add mod">
          <ac:chgData name="Erta Konakciu" userId="67f6767e-cbbf-432c-8ce3-ed13a01770e7" providerId="ADAL" clId="{85D6759B-C1E3-4B29-B352-7C922B767BE4}" dt="2020-11-19T08:53:32.712" v="59"/>
          <ac:picMkLst>
            <pc:docMk/>
            <pc:sldMk cId="2589899525" sldId="293"/>
            <ac:picMk id="9" creationId="{C99E772F-C9D0-4AC6-8865-36BC5705C53A}"/>
          </ac:picMkLst>
        </pc:picChg>
      </pc:sldChg>
      <pc:sldChg chg="addSp delSp modSp del mod">
        <pc:chgData name="Erta Konakciu" userId="67f6767e-cbbf-432c-8ce3-ed13a01770e7" providerId="ADAL" clId="{85D6759B-C1E3-4B29-B352-7C922B767BE4}" dt="2020-12-26T13:27:10.513" v="80" actId="47"/>
        <pc:sldMkLst>
          <pc:docMk/>
          <pc:sldMk cId="2591207441" sldId="294"/>
        </pc:sldMkLst>
        <pc:picChg chg="del">
          <ac:chgData name="Erta Konakciu" userId="67f6767e-cbbf-432c-8ce3-ed13a01770e7" providerId="ADAL" clId="{85D6759B-C1E3-4B29-B352-7C922B767BE4}" dt="2020-11-19T08:52:04.412" v="39" actId="478"/>
          <ac:picMkLst>
            <pc:docMk/>
            <pc:sldMk cId="2591207441" sldId="294"/>
            <ac:picMk id="4" creationId="{F1232721-07E4-43E6-8BE6-D355647A2EA8}"/>
          </ac:picMkLst>
        </pc:picChg>
        <pc:picChg chg="add mod">
          <ac:chgData name="Erta Konakciu" userId="67f6767e-cbbf-432c-8ce3-ed13a01770e7" providerId="ADAL" clId="{85D6759B-C1E3-4B29-B352-7C922B767BE4}" dt="2020-11-19T08:53:28.312" v="57"/>
          <ac:picMkLst>
            <pc:docMk/>
            <pc:sldMk cId="2591207441" sldId="294"/>
            <ac:picMk id="5" creationId="{F483A068-2AB6-4499-9950-1A4E015DC32B}"/>
          </ac:picMkLst>
        </pc:picChg>
      </pc:sldChg>
      <pc:sldChg chg="addSp delSp modSp mod">
        <pc:chgData name="Erta Konakciu" userId="67f6767e-cbbf-432c-8ce3-ed13a01770e7" providerId="ADAL" clId="{85D6759B-C1E3-4B29-B352-7C922B767BE4}" dt="2020-11-19T08:53:35.322" v="60"/>
        <pc:sldMkLst>
          <pc:docMk/>
          <pc:sldMk cId="4183949724" sldId="295"/>
        </pc:sldMkLst>
        <pc:spChg chg="del mod">
          <ac:chgData name="Erta Konakciu" userId="67f6767e-cbbf-432c-8ce3-ed13a01770e7" providerId="ADAL" clId="{85D6759B-C1E3-4B29-B352-7C922B767BE4}" dt="2020-11-19T08:51:23.928" v="28"/>
          <ac:spMkLst>
            <pc:docMk/>
            <pc:sldMk cId="4183949724" sldId="295"/>
            <ac:spMk id="3" creationId="{BB1CB772-A217-4B35-8B5C-E504358A79CC}"/>
          </ac:spMkLst>
        </pc:spChg>
        <pc:picChg chg="del">
          <ac:chgData name="Erta Konakciu" userId="67f6767e-cbbf-432c-8ce3-ed13a01770e7" providerId="ADAL" clId="{85D6759B-C1E3-4B29-B352-7C922B767BE4}" dt="2020-11-19T08:51:20.941" v="25" actId="478"/>
          <ac:picMkLst>
            <pc:docMk/>
            <pc:sldMk cId="4183949724" sldId="295"/>
            <ac:picMk id="2" creationId="{1B7CFBB8-21A0-4F55-B29D-091ABDEA8776}"/>
          </ac:picMkLst>
        </pc:picChg>
        <pc:picChg chg="add mod">
          <ac:chgData name="Erta Konakciu" userId="67f6767e-cbbf-432c-8ce3-ed13a01770e7" providerId="ADAL" clId="{85D6759B-C1E3-4B29-B352-7C922B767BE4}" dt="2020-11-19T08:53:35.322" v="60"/>
          <ac:picMkLst>
            <pc:docMk/>
            <pc:sldMk cId="4183949724" sldId="295"/>
            <ac:picMk id="8" creationId="{A8F90E89-F0EF-44B8-9FEF-F5A93AA4A3F1}"/>
          </ac:picMkLst>
        </pc:picChg>
      </pc:sldChg>
      <pc:sldChg chg="addSp delSp modSp del mod">
        <pc:chgData name="Erta Konakciu" userId="67f6767e-cbbf-432c-8ce3-ed13a01770e7" providerId="ADAL" clId="{85D6759B-C1E3-4B29-B352-7C922B767BE4}" dt="2020-12-26T13:27:14.565" v="83" actId="47"/>
        <pc:sldMkLst>
          <pc:docMk/>
          <pc:sldMk cId="3466056902" sldId="296"/>
        </pc:sldMkLst>
        <pc:spChg chg="del">
          <ac:chgData name="Erta Konakciu" userId="67f6767e-cbbf-432c-8ce3-ed13a01770e7" providerId="ADAL" clId="{85D6759B-C1E3-4B29-B352-7C922B767BE4}" dt="2020-11-19T08:51:15.780" v="23" actId="478"/>
          <ac:spMkLst>
            <pc:docMk/>
            <pc:sldMk cId="3466056902" sldId="296"/>
            <ac:spMk id="4" creationId="{9A6593EC-5AAF-4CEB-A1B4-5A2DB4AFF005}"/>
          </ac:spMkLst>
        </pc:spChg>
        <pc:picChg chg="del">
          <ac:chgData name="Erta Konakciu" userId="67f6767e-cbbf-432c-8ce3-ed13a01770e7" providerId="ADAL" clId="{85D6759B-C1E3-4B29-B352-7C922B767BE4}" dt="2020-11-19T08:51:17.892" v="24" actId="478"/>
          <ac:picMkLst>
            <pc:docMk/>
            <pc:sldMk cId="3466056902" sldId="296"/>
            <ac:picMk id="2" creationId="{A5653427-DA96-4FDE-9331-057A208198E2}"/>
          </ac:picMkLst>
        </pc:picChg>
        <pc:picChg chg="add mod">
          <ac:chgData name="Erta Konakciu" userId="67f6767e-cbbf-432c-8ce3-ed13a01770e7" providerId="ADAL" clId="{85D6759B-C1E3-4B29-B352-7C922B767BE4}" dt="2020-11-19T08:53:38.073" v="61"/>
          <ac:picMkLst>
            <pc:docMk/>
            <pc:sldMk cId="3466056902" sldId="296"/>
            <ac:picMk id="6" creationId="{B517AECC-B7AF-4D2D-8DAF-9BF84A6CECB4}"/>
          </ac:picMkLst>
        </pc:picChg>
      </pc:sldChg>
      <pc:sldChg chg="addSp delSp modSp del mod">
        <pc:chgData name="Erta Konakciu" userId="67f6767e-cbbf-432c-8ce3-ed13a01770e7" providerId="ADAL" clId="{85D6759B-C1E3-4B29-B352-7C922B767BE4}" dt="2020-12-26T13:27:15.855" v="84" actId="47"/>
        <pc:sldMkLst>
          <pc:docMk/>
          <pc:sldMk cId="2994734365" sldId="297"/>
        </pc:sldMkLst>
        <pc:picChg chg="del">
          <ac:chgData name="Erta Konakciu" userId="67f6767e-cbbf-432c-8ce3-ed13a01770e7" providerId="ADAL" clId="{85D6759B-C1E3-4B29-B352-7C922B767BE4}" dt="2020-11-19T08:50:48.548" v="22" actId="478"/>
          <ac:picMkLst>
            <pc:docMk/>
            <pc:sldMk cId="2994734365" sldId="297"/>
            <ac:picMk id="3" creationId="{433553BB-BEF9-41D8-BBE8-FC0255DC8796}"/>
          </ac:picMkLst>
        </pc:picChg>
        <pc:picChg chg="add mod">
          <ac:chgData name="Erta Konakciu" userId="67f6767e-cbbf-432c-8ce3-ed13a01770e7" providerId="ADAL" clId="{85D6759B-C1E3-4B29-B352-7C922B767BE4}" dt="2020-11-19T08:53:45.640" v="62"/>
          <ac:picMkLst>
            <pc:docMk/>
            <pc:sldMk cId="2994734365" sldId="297"/>
            <ac:picMk id="6" creationId="{710D2873-2A6D-4C28-8A57-C52496AEDED9}"/>
          </ac:picMkLst>
        </pc:picChg>
      </pc:sldChg>
      <pc:sldChg chg="addSp delSp modSp mod">
        <pc:chgData name="Erta Konakciu" userId="67f6767e-cbbf-432c-8ce3-ed13a01770e7" providerId="ADAL" clId="{85D6759B-C1E3-4B29-B352-7C922B767BE4}" dt="2020-11-19T08:53:47.786" v="63"/>
        <pc:sldMkLst>
          <pc:docMk/>
          <pc:sldMk cId="3828776491" sldId="298"/>
        </pc:sldMkLst>
        <pc:spChg chg="del">
          <ac:chgData name="Erta Konakciu" userId="67f6767e-cbbf-432c-8ce3-ed13a01770e7" providerId="ADAL" clId="{85D6759B-C1E3-4B29-B352-7C922B767BE4}" dt="2020-11-19T08:50:38.880" v="19" actId="478"/>
          <ac:spMkLst>
            <pc:docMk/>
            <pc:sldMk cId="3828776491" sldId="298"/>
            <ac:spMk id="8" creationId="{7A6B52C7-DC05-43F1-9004-0EE7B7E3BEDB}"/>
          </ac:spMkLst>
        </pc:spChg>
        <pc:picChg chg="del">
          <ac:chgData name="Erta Konakciu" userId="67f6767e-cbbf-432c-8ce3-ed13a01770e7" providerId="ADAL" clId="{85D6759B-C1E3-4B29-B352-7C922B767BE4}" dt="2020-11-19T08:50:46.068" v="21" actId="478"/>
          <ac:picMkLst>
            <pc:docMk/>
            <pc:sldMk cId="3828776491" sldId="298"/>
            <ac:picMk id="2" creationId="{6563BC47-E812-412F-92D7-13ABDAD7EBC6}"/>
          </ac:picMkLst>
        </pc:picChg>
        <pc:picChg chg="add mod">
          <ac:chgData name="Erta Konakciu" userId="67f6767e-cbbf-432c-8ce3-ed13a01770e7" providerId="ADAL" clId="{85D6759B-C1E3-4B29-B352-7C922B767BE4}" dt="2020-11-19T08:53:47.786" v="63"/>
          <ac:picMkLst>
            <pc:docMk/>
            <pc:sldMk cId="3828776491" sldId="298"/>
            <ac:picMk id="7" creationId="{46924DC6-0BC8-4F28-B6C2-89C4E36EEF6F}"/>
          </ac:picMkLst>
        </pc:picChg>
      </pc:sldChg>
      <pc:sldChg chg="addSp delSp modSp del mod">
        <pc:chgData name="Erta Konakciu" userId="67f6767e-cbbf-432c-8ce3-ed13a01770e7" providerId="ADAL" clId="{85D6759B-C1E3-4B29-B352-7C922B767BE4}" dt="2020-12-26T13:27:17.621" v="85" actId="47"/>
        <pc:sldMkLst>
          <pc:docMk/>
          <pc:sldMk cId="2492122504" sldId="299"/>
        </pc:sldMkLst>
        <pc:spChg chg="del">
          <ac:chgData name="Erta Konakciu" userId="67f6767e-cbbf-432c-8ce3-ed13a01770e7" providerId="ADAL" clId="{85D6759B-C1E3-4B29-B352-7C922B767BE4}" dt="2020-11-19T08:50:28.456" v="17" actId="478"/>
          <ac:spMkLst>
            <pc:docMk/>
            <pc:sldMk cId="2492122504" sldId="299"/>
            <ac:spMk id="6" creationId="{E23EAFB9-118A-4229-8743-B42A5ACEDEA5}"/>
          </ac:spMkLst>
        </pc:spChg>
        <pc:picChg chg="del">
          <ac:chgData name="Erta Konakciu" userId="67f6767e-cbbf-432c-8ce3-ed13a01770e7" providerId="ADAL" clId="{85D6759B-C1E3-4B29-B352-7C922B767BE4}" dt="2020-11-19T08:50:43.015" v="20" actId="478"/>
          <ac:picMkLst>
            <pc:docMk/>
            <pc:sldMk cId="2492122504" sldId="299"/>
            <ac:picMk id="4" creationId="{48042A47-6199-4103-85C5-E6E21486A7FB}"/>
          </ac:picMkLst>
        </pc:picChg>
        <pc:picChg chg="add mod">
          <ac:chgData name="Erta Konakciu" userId="67f6767e-cbbf-432c-8ce3-ed13a01770e7" providerId="ADAL" clId="{85D6759B-C1E3-4B29-B352-7C922B767BE4}" dt="2020-11-19T08:53:49.853" v="64"/>
          <ac:picMkLst>
            <pc:docMk/>
            <pc:sldMk cId="2492122504" sldId="299"/>
            <ac:picMk id="7" creationId="{E4364EC7-E05C-40A5-89C9-D8DEFECB0514}"/>
          </ac:picMkLst>
        </pc:picChg>
      </pc:sldChg>
      <pc:sldChg chg="addSp delSp modSp del mod">
        <pc:chgData name="Erta Konakciu" userId="67f6767e-cbbf-432c-8ce3-ed13a01770e7" providerId="ADAL" clId="{85D6759B-C1E3-4B29-B352-7C922B767BE4}" dt="2020-12-26T13:27:19.394" v="86" actId="47"/>
        <pc:sldMkLst>
          <pc:docMk/>
          <pc:sldMk cId="2171633494" sldId="300"/>
        </pc:sldMkLst>
        <pc:spChg chg="del">
          <ac:chgData name="Erta Konakciu" userId="67f6767e-cbbf-432c-8ce3-ed13a01770e7" providerId="ADAL" clId="{85D6759B-C1E3-4B29-B352-7C922B767BE4}" dt="2020-11-19T08:50:34.335" v="18" actId="478"/>
          <ac:spMkLst>
            <pc:docMk/>
            <pc:sldMk cId="2171633494" sldId="300"/>
            <ac:spMk id="3" creationId="{B34A7994-E060-4593-8068-72EEAD9D8F97}"/>
          </ac:spMkLst>
        </pc:spChg>
        <pc:picChg chg="del">
          <ac:chgData name="Erta Konakciu" userId="67f6767e-cbbf-432c-8ce3-ed13a01770e7" providerId="ADAL" clId="{85D6759B-C1E3-4B29-B352-7C922B767BE4}" dt="2020-11-19T08:50:18.375" v="15" actId="478"/>
          <ac:picMkLst>
            <pc:docMk/>
            <pc:sldMk cId="2171633494" sldId="300"/>
            <ac:picMk id="2" creationId="{F9230110-B77D-4889-92DF-3C808B9C44BA}"/>
          </ac:picMkLst>
        </pc:picChg>
        <pc:picChg chg="add mod">
          <ac:chgData name="Erta Konakciu" userId="67f6767e-cbbf-432c-8ce3-ed13a01770e7" providerId="ADAL" clId="{85D6759B-C1E3-4B29-B352-7C922B767BE4}" dt="2020-11-19T08:53:52.030" v="65"/>
          <ac:picMkLst>
            <pc:docMk/>
            <pc:sldMk cId="2171633494" sldId="300"/>
            <ac:picMk id="8" creationId="{118EDDA0-F9E6-478B-83DE-7CD23579E4B3}"/>
          </ac:picMkLst>
        </pc:picChg>
      </pc:sldChg>
      <pc:sldChg chg="addSp delSp modSp del mod">
        <pc:chgData name="Erta Konakciu" userId="67f6767e-cbbf-432c-8ce3-ed13a01770e7" providerId="ADAL" clId="{85D6759B-C1E3-4B29-B352-7C922B767BE4}" dt="2020-12-26T13:27:20.016" v="87" actId="47"/>
        <pc:sldMkLst>
          <pc:docMk/>
          <pc:sldMk cId="1988801120" sldId="301"/>
        </pc:sldMkLst>
        <pc:spChg chg="del">
          <ac:chgData name="Erta Konakciu" userId="67f6767e-cbbf-432c-8ce3-ed13a01770e7" providerId="ADAL" clId="{85D6759B-C1E3-4B29-B352-7C922B767BE4}" dt="2020-11-19T08:50:22.967" v="16" actId="478"/>
          <ac:spMkLst>
            <pc:docMk/>
            <pc:sldMk cId="1988801120" sldId="301"/>
            <ac:spMk id="4" creationId="{6FA3DD45-735E-4D5B-81BC-1D3891804E8B}"/>
          </ac:spMkLst>
        </pc:spChg>
        <pc:picChg chg="del">
          <ac:chgData name="Erta Konakciu" userId="67f6767e-cbbf-432c-8ce3-ed13a01770e7" providerId="ADAL" clId="{85D6759B-C1E3-4B29-B352-7C922B767BE4}" dt="2020-11-19T08:50:14.863" v="14" actId="478"/>
          <ac:picMkLst>
            <pc:docMk/>
            <pc:sldMk cId="1988801120" sldId="301"/>
            <ac:picMk id="2" creationId="{99A2982F-B7E5-4E6C-9021-4421FAEC926F}"/>
          </ac:picMkLst>
        </pc:picChg>
        <pc:picChg chg="add mod">
          <ac:chgData name="Erta Konakciu" userId="67f6767e-cbbf-432c-8ce3-ed13a01770e7" providerId="ADAL" clId="{85D6759B-C1E3-4B29-B352-7C922B767BE4}" dt="2020-11-19T08:53:54.136" v="66"/>
          <ac:picMkLst>
            <pc:docMk/>
            <pc:sldMk cId="1988801120" sldId="301"/>
            <ac:picMk id="6" creationId="{9D81C98C-FC1A-43FD-9979-FA52F5057B1A}"/>
          </ac:picMkLst>
        </pc:picChg>
      </pc:sldChg>
      <pc:sldChg chg="addSp delSp modSp mod">
        <pc:chgData name="Erta Konakciu" userId="67f6767e-cbbf-432c-8ce3-ed13a01770e7" providerId="ADAL" clId="{85D6759B-C1E3-4B29-B352-7C922B767BE4}" dt="2020-11-26T10:16:02.012" v="77" actId="207"/>
        <pc:sldMkLst>
          <pc:docMk/>
          <pc:sldMk cId="2680999974" sldId="302"/>
        </pc:sldMkLst>
        <pc:spChg chg="mod">
          <ac:chgData name="Erta Konakciu" userId="67f6767e-cbbf-432c-8ce3-ed13a01770e7" providerId="ADAL" clId="{85D6759B-C1E3-4B29-B352-7C922B767BE4}" dt="2020-11-26T10:16:02.012" v="77" actId="207"/>
          <ac:spMkLst>
            <pc:docMk/>
            <pc:sldMk cId="2680999974" sldId="302"/>
            <ac:spMk id="3" creationId="{C0C0C2FC-F78F-41E0-A4A6-30624A9C4F56}"/>
          </ac:spMkLst>
        </pc:spChg>
        <pc:grpChg chg="del">
          <ac:chgData name="Erta Konakciu" userId="67f6767e-cbbf-432c-8ce3-ed13a01770e7" providerId="ADAL" clId="{85D6759B-C1E3-4B29-B352-7C922B767BE4}" dt="2020-11-19T08:50:06.632" v="11" actId="478"/>
          <ac:grpSpMkLst>
            <pc:docMk/>
            <pc:sldMk cId="2680999974" sldId="302"/>
            <ac:grpSpMk id="2" creationId="{D33F6A76-C834-4CCB-8517-3234EBD0089F}"/>
          </ac:grpSpMkLst>
        </pc:grpChg>
        <pc:picChg chg="del">
          <ac:chgData name="Erta Konakciu" userId="67f6767e-cbbf-432c-8ce3-ed13a01770e7" providerId="ADAL" clId="{85D6759B-C1E3-4B29-B352-7C922B767BE4}" dt="2020-11-19T08:50:09.031" v="12" actId="478"/>
          <ac:picMkLst>
            <pc:docMk/>
            <pc:sldMk cId="2680999974" sldId="302"/>
            <ac:picMk id="4" creationId="{69B3D3B8-A547-42D7-B56B-ECBA10782BD6}"/>
          </ac:picMkLst>
        </pc:picChg>
        <pc:picChg chg="add mod">
          <ac:chgData name="Erta Konakciu" userId="67f6767e-cbbf-432c-8ce3-ed13a01770e7" providerId="ADAL" clId="{85D6759B-C1E3-4B29-B352-7C922B767BE4}" dt="2020-11-19T08:53:58.336" v="68"/>
          <ac:picMkLst>
            <pc:docMk/>
            <pc:sldMk cId="2680999974" sldId="302"/>
            <ac:picMk id="13" creationId="{0E99700C-7DD3-4299-BA47-2877BE16E6D7}"/>
          </ac:picMkLst>
        </pc:picChg>
      </pc:sldChg>
      <pc:sldChg chg="del">
        <pc:chgData name="Erta Konakciu" userId="67f6767e-cbbf-432c-8ce3-ed13a01770e7" providerId="ADAL" clId="{85D6759B-C1E3-4B29-B352-7C922B767BE4}" dt="2020-11-19T08:49:57.459" v="9" actId="47"/>
        <pc:sldMkLst>
          <pc:docMk/>
          <pc:sldMk cId="2996494341" sldId="304"/>
        </pc:sldMkLst>
      </pc:sldChg>
      <pc:sldChg chg="del">
        <pc:chgData name="Erta Konakciu" userId="67f6767e-cbbf-432c-8ce3-ed13a01770e7" providerId="ADAL" clId="{85D6759B-C1E3-4B29-B352-7C922B767BE4}" dt="2020-11-19T08:49:50.945" v="8" actId="47"/>
        <pc:sldMkLst>
          <pc:docMk/>
          <pc:sldMk cId="643668063" sldId="305"/>
        </pc:sldMkLst>
      </pc:sldChg>
      <pc:sldChg chg="delSp del mod">
        <pc:chgData name="Erta Konakciu" userId="67f6767e-cbbf-432c-8ce3-ed13a01770e7" providerId="ADAL" clId="{85D6759B-C1E3-4B29-B352-7C922B767BE4}" dt="2020-11-19T08:49:49.534" v="7" actId="47"/>
        <pc:sldMkLst>
          <pc:docMk/>
          <pc:sldMk cId="2792600444" sldId="306"/>
        </pc:sldMkLst>
        <pc:picChg chg="del">
          <ac:chgData name="Erta Konakciu" userId="67f6767e-cbbf-432c-8ce3-ed13a01770e7" providerId="ADAL" clId="{85D6759B-C1E3-4B29-B352-7C922B767BE4}" dt="2020-11-19T08:49:45.429" v="5" actId="478"/>
          <ac:picMkLst>
            <pc:docMk/>
            <pc:sldMk cId="2792600444" sldId="306"/>
            <ac:picMk id="2" creationId="{85C47B5C-6B85-40A6-AA29-0E7F74F7F00E}"/>
          </ac:picMkLst>
        </pc:picChg>
      </pc:sldChg>
      <pc:sldChg chg="delSp modSp del mod">
        <pc:chgData name="Erta Konakciu" userId="67f6767e-cbbf-432c-8ce3-ed13a01770e7" providerId="ADAL" clId="{85D6759B-C1E3-4B29-B352-7C922B767BE4}" dt="2020-11-19T08:49:48.212" v="6" actId="47"/>
        <pc:sldMkLst>
          <pc:docMk/>
          <pc:sldMk cId="4074602244" sldId="307"/>
        </pc:sldMkLst>
        <pc:picChg chg="del mod">
          <ac:chgData name="Erta Konakciu" userId="67f6767e-cbbf-432c-8ce3-ed13a01770e7" providerId="ADAL" clId="{85D6759B-C1E3-4B29-B352-7C922B767BE4}" dt="2020-11-19T08:49:41.070" v="4" actId="478"/>
          <ac:picMkLst>
            <pc:docMk/>
            <pc:sldMk cId="4074602244" sldId="307"/>
            <ac:picMk id="4" creationId="{B9D19326-2E47-439B-A6C6-AAEC816BB628}"/>
          </ac:picMkLst>
        </pc:picChg>
      </pc:sldChg>
      <pc:sldChg chg="delSp modSp del mod">
        <pc:chgData name="Erta Konakciu" userId="67f6767e-cbbf-432c-8ce3-ed13a01770e7" providerId="ADAL" clId="{85D6759B-C1E3-4B29-B352-7C922B767BE4}" dt="2020-12-26T13:27:08.084" v="78" actId="47"/>
        <pc:sldMkLst>
          <pc:docMk/>
          <pc:sldMk cId="3385121692" sldId="308"/>
        </pc:sldMkLst>
        <pc:spChg chg="del">
          <ac:chgData name="Erta Konakciu" userId="67f6767e-cbbf-432c-8ce3-ed13a01770e7" providerId="ADAL" clId="{85D6759B-C1E3-4B29-B352-7C922B767BE4}" dt="2020-11-19T08:51:49.605" v="36" actId="478"/>
          <ac:spMkLst>
            <pc:docMk/>
            <pc:sldMk cId="3385121692" sldId="308"/>
            <ac:spMk id="5" creationId="{6E84E43A-5A7B-4F2D-8600-3183391D319D}"/>
          </ac:spMkLst>
        </pc:spChg>
        <pc:spChg chg="del">
          <ac:chgData name="Erta Konakciu" userId="67f6767e-cbbf-432c-8ce3-ed13a01770e7" providerId="ADAL" clId="{85D6759B-C1E3-4B29-B352-7C922B767BE4}" dt="2020-11-19T08:51:43.328" v="35" actId="478"/>
          <ac:spMkLst>
            <pc:docMk/>
            <pc:sldMk cId="3385121692" sldId="308"/>
            <ac:spMk id="6" creationId="{F81A1781-DEAF-4198-8C11-2D86FFE1D0F2}"/>
          </ac:spMkLst>
        </pc:spChg>
        <pc:spChg chg="mod">
          <ac:chgData name="Erta Konakciu" userId="67f6767e-cbbf-432c-8ce3-ed13a01770e7" providerId="ADAL" clId="{85D6759B-C1E3-4B29-B352-7C922B767BE4}" dt="2020-11-19T08:54:43.429" v="75" actId="207"/>
          <ac:spMkLst>
            <pc:docMk/>
            <pc:sldMk cId="3385121692" sldId="308"/>
            <ac:spMk id="19" creationId="{3D3DBD79-4F85-44BA-BEAC-3D201ED8E6ED}"/>
          </ac:spMkLst>
        </pc:spChg>
      </pc:sldChg>
      <pc:sldChg chg="addSp delSp modSp del mod">
        <pc:chgData name="Erta Konakciu" userId="67f6767e-cbbf-432c-8ce3-ed13a01770e7" providerId="ADAL" clId="{85D6759B-C1E3-4B29-B352-7C922B767BE4}" dt="2020-12-26T13:27:11.341" v="81" actId="47"/>
        <pc:sldMkLst>
          <pc:docMk/>
          <pc:sldMk cId="78425319" sldId="309"/>
        </pc:sldMkLst>
        <pc:spChg chg="del">
          <ac:chgData name="Erta Konakciu" userId="67f6767e-cbbf-432c-8ce3-ed13a01770e7" providerId="ADAL" clId="{85D6759B-C1E3-4B29-B352-7C922B767BE4}" dt="2020-11-19T08:51:31.959" v="30" actId="478"/>
          <ac:spMkLst>
            <pc:docMk/>
            <pc:sldMk cId="78425319" sldId="309"/>
            <ac:spMk id="6" creationId="{4C13888E-094A-44C9-800F-00C8EDE8CBE8}"/>
          </ac:spMkLst>
        </pc:spChg>
        <pc:picChg chg="del">
          <ac:chgData name="Erta Konakciu" userId="67f6767e-cbbf-432c-8ce3-ed13a01770e7" providerId="ADAL" clId="{85D6759B-C1E3-4B29-B352-7C922B767BE4}" dt="2020-11-19T08:52:01.676" v="38" actId="478"/>
          <ac:picMkLst>
            <pc:docMk/>
            <pc:sldMk cId="78425319" sldId="309"/>
            <ac:picMk id="4" creationId="{F1232721-07E4-43E6-8BE6-D355647A2EA8}"/>
          </ac:picMkLst>
        </pc:picChg>
        <pc:picChg chg="add mod">
          <ac:chgData name="Erta Konakciu" userId="67f6767e-cbbf-432c-8ce3-ed13a01770e7" providerId="ADAL" clId="{85D6759B-C1E3-4B29-B352-7C922B767BE4}" dt="2020-11-19T08:53:30.423" v="58"/>
          <ac:picMkLst>
            <pc:docMk/>
            <pc:sldMk cId="78425319" sldId="309"/>
            <ac:picMk id="7" creationId="{A0784BFC-CF9B-4FDA-A1E9-BD4185A3BE3B}"/>
          </ac:picMkLst>
        </pc:picChg>
      </pc:sldChg>
      <pc:sldChg chg="addSp delSp modSp del mod">
        <pc:chgData name="Erta Konakciu" userId="67f6767e-cbbf-432c-8ce3-ed13a01770e7" providerId="ADAL" clId="{85D6759B-C1E3-4B29-B352-7C922B767BE4}" dt="2020-12-26T13:27:09.589" v="79" actId="47"/>
        <pc:sldMkLst>
          <pc:docMk/>
          <pc:sldMk cId="2393567136" sldId="310"/>
        </pc:sldMkLst>
        <pc:spChg chg="del">
          <ac:chgData name="Erta Konakciu" userId="67f6767e-cbbf-432c-8ce3-ed13a01770e7" providerId="ADAL" clId="{85D6759B-C1E3-4B29-B352-7C922B767BE4}" dt="2020-11-19T08:51:38.776" v="32" actId="478"/>
          <ac:spMkLst>
            <pc:docMk/>
            <pc:sldMk cId="2393567136" sldId="310"/>
            <ac:spMk id="10" creationId="{D99A856E-9CB3-4FC8-941F-69EF2EB01482}"/>
          </ac:spMkLst>
        </pc:spChg>
        <pc:spChg chg="del mod">
          <ac:chgData name="Erta Konakciu" userId="67f6767e-cbbf-432c-8ce3-ed13a01770e7" providerId="ADAL" clId="{85D6759B-C1E3-4B29-B352-7C922B767BE4}" dt="2020-11-19T08:51:38.778" v="34"/>
          <ac:spMkLst>
            <pc:docMk/>
            <pc:sldMk cId="2393567136" sldId="310"/>
            <ac:spMk id="12" creationId="{08F7A52F-B247-4BD4-AEEF-28ED8E0AD589}"/>
          </ac:spMkLst>
        </pc:spChg>
        <pc:picChg chg="del">
          <ac:chgData name="Erta Konakciu" userId="67f6767e-cbbf-432c-8ce3-ed13a01770e7" providerId="ADAL" clId="{85D6759B-C1E3-4B29-B352-7C922B767BE4}" dt="2020-11-19T08:52:07.208" v="40" actId="478"/>
          <ac:picMkLst>
            <pc:docMk/>
            <pc:sldMk cId="2393567136" sldId="310"/>
            <ac:picMk id="2" creationId="{1B7CFBB8-21A0-4F55-B29D-091ABDEA8776}"/>
          </ac:picMkLst>
        </pc:picChg>
        <pc:picChg chg="add mod">
          <ac:chgData name="Erta Konakciu" userId="67f6767e-cbbf-432c-8ce3-ed13a01770e7" providerId="ADAL" clId="{85D6759B-C1E3-4B29-B352-7C922B767BE4}" dt="2020-11-19T08:53:26.078" v="56"/>
          <ac:picMkLst>
            <pc:docMk/>
            <pc:sldMk cId="2393567136" sldId="310"/>
            <ac:picMk id="7" creationId="{C9E673B2-C862-4A69-A029-D3F0A359FFD8}"/>
          </ac:picMkLst>
        </pc:picChg>
      </pc:sldChg>
      <pc:sldChg chg="addSp delSp modSp mod">
        <pc:chgData name="Erta Konakciu" userId="67f6767e-cbbf-432c-8ce3-ed13a01770e7" providerId="ADAL" clId="{85D6759B-C1E3-4B29-B352-7C922B767BE4}" dt="2020-11-19T08:53:18.268" v="55" actId="1076"/>
        <pc:sldMkLst>
          <pc:docMk/>
          <pc:sldMk cId="1077529361" sldId="311"/>
        </pc:sldMkLst>
        <pc:picChg chg="del">
          <ac:chgData name="Erta Konakciu" userId="67f6767e-cbbf-432c-8ce3-ed13a01770e7" providerId="ADAL" clId="{85D6759B-C1E3-4B29-B352-7C922B767BE4}" dt="2020-11-19T08:52:25.248" v="46" actId="478"/>
          <ac:picMkLst>
            <pc:docMk/>
            <pc:sldMk cId="1077529361" sldId="311"/>
            <ac:picMk id="2" creationId="{3277F944-E866-499C-8437-BC52D2929313}"/>
          </ac:picMkLst>
        </pc:picChg>
        <pc:picChg chg="add mod">
          <ac:chgData name="Erta Konakciu" userId="67f6767e-cbbf-432c-8ce3-ed13a01770e7" providerId="ADAL" clId="{85D6759B-C1E3-4B29-B352-7C922B767BE4}" dt="2020-11-19T08:53:18.268" v="55" actId="1076"/>
          <ac:picMkLst>
            <pc:docMk/>
            <pc:sldMk cId="1077529361" sldId="311"/>
            <ac:picMk id="6" creationId="{85518C16-97C4-4983-B886-850A48AD00CD}"/>
          </ac:picMkLst>
        </pc:picChg>
      </pc:sldChg>
      <pc:sldChg chg="addSp delSp modSp mod">
        <pc:chgData name="Erta Konakciu" userId="67f6767e-cbbf-432c-8ce3-ed13a01770e7" providerId="ADAL" clId="{85D6759B-C1E3-4B29-B352-7C922B767BE4}" dt="2020-11-19T08:53:56.319" v="67"/>
        <pc:sldMkLst>
          <pc:docMk/>
          <pc:sldMk cId="564684385" sldId="312"/>
        </pc:sldMkLst>
        <pc:picChg chg="del">
          <ac:chgData name="Erta Konakciu" userId="67f6767e-cbbf-432c-8ce3-ed13a01770e7" providerId="ADAL" clId="{85D6759B-C1E3-4B29-B352-7C922B767BE4}" dt="2020-11-19T08:50:12.248" v="13" actId="478"/>
          <ac:picMkLst>
            <pc:docMk/>
            <pc:sldMk cId="564684385" sldId="312"/>
            <ac:picMk id="2" creationId="{99A2982F-B7E5-4E6C-9021-4421FAEC926F}"/>
          </ac:picMkLst>
        </pc:picChg>
        <pc:picChg chg="add mod">
          <ac:chgData name="Erta Konakciu" userId="67f6767e-cbbf-432c-8ce3-ed13a01770e7" providerId="ADAL" clId="{85D6759B-C1E3-4B29-B352-7C922B767BE4}" dt="2020-11-19T08:53:56.319" v="67"/>
          <ac:picMkLst>
            <pc:docMk/>
            <pc:sldMk cId="564684385" sldId="312"/>
            <ac:picMk id="6" creationId="{6F5E1936-8E46-4921-A0A2-893A94661CF6}"/>
          </ac:picMkLst>
        </pc:picChg>
      </pc:sldChg>
      <pc:sldChg chg="del">
        <pc:chgData name="Erta Konakciu" userId="67f6767e-cbbf-432c-8ce3-ed13a01770e7" providerId="ADAL" clId="{85D6759B-C1E3-4B29-B352-7C922B767BE4}" dt="2020-11-19T08:49:25.168" v="1" actId="47"/>
        <pc:sldMkLst>
          <pc:docMk/>
          <pc:sldMk cId="4002819566" sldId="313"/>
        </pc:sldMkLst>
      </pc:sldChg>
    </pc:docChg>
  </pc:docChgLst>
  <pc:docChgLst>
    <pc:chgData name="Erta Konakciu" userId="S::erta.konakciu@maggiproperties.it::67f6767e-cbbf-432c-8ce3-ed13a01770e7" providerId="AD" clId="Web-{30B74DFB-8358-4E0A-B3DD-54E55C80967A}"/>
    <pc:docChg chg="modSld">
      <pc:chgData name="Erta Konakciu" userId="S::erta.konakciu@maggiproperties.it::67f6767e-cbbf-432c-8ce3-ed13a01770e7" providerId="AD" clId="Web-{30B74DFB-8358-4E0A-B3DD-54E55C80967A}" dt="2020-10-08T07:37:47.271" v="0"/>
      <pc:docMkLst>
        <pc:docMk/>
      </pc:docMkLst>
      <pc:sldChg chg="delSp">
        <pc:chgData name="Erta Konakciu" userId="S::erta.konakciu@maggiproperties.it::67f6767e-cbbf-432c-8ce3-ed13a01770e7" providerId="AD" clId="Web-{30B74DFB-8358-4E0A-B3DD-54E55C80967A}" dt="2020-10-08T07:37:47.271" v="0"/>
        <pc:sldMkLst>
          <pc:docMk/>
          <pc:sldMk cId="608940003" sldId="292"/>
        </pc:sldMkLst>
        <pc:grpChg chg="del">
          <ac:chgData name="Erta Konakciu" userId="S::erta.konakciu@maggiproperties.it::67f6767e-cbbf-432c-8ce3-ed13a01770e7" providerId="AD" clId="Web-{30B74DFB-8358-4E0A-B3DD-54E55C80967A}" dt="2020-10-08T07:37:47.271" v="0"/>
          <ac:grpSpMkLst>
            <pc:docMk/>
            <pc:sldMk cId="608940003" sldId="292"/>
            <ac:grpSpMk id="37" creationId="{E041B677-4FAC-479C-A093-50C1F945C04E}"/>
          </ac:grpSpMkLst>
        </pc:grpChg>
      </pc:sldChg>
    </pc:docChg>
  </pc:docChgLst>
  <pc:docChgLst>
    <pc:chgData name="Elena De Martino" userId="S::elena.demartino@maggiproperties.it::ba2127c2-ee8d-4fb2-b0ed-8bd1b95d1899" providerId="AD" clId="Web-{16F5BCC8-D329-46D9-B204-30B403A17004}"/>
    <pc:docChg chg="delSld">
      <pc:chgData name="Elena De Martino" userId="S::elena.demartino@maggiproperties.it::ba2127c2-ee8d-4fb2-b0ed-8bd1b95d1899" providerId="AD" clId="Web-{16F5BCC8-D329-46D9-B204-30B403A17004}" dt="2021-03-05T18:29:14.812" v="2"/>
      <pc:docMkLst>
        <pc:docMk/>
      </pc:docMkLst>
      <pc:sldChg chg="del">
        <pc:chgData name="Elena De Martino" userId="S::elena.demartino@maggiproperties.it::ba2127c2-ee8d-4fb2-b0ed-8bd1b95d1899" providerId="AD" clId="Web-{16F5BCC8-D329-46D9-B204-30B403A17004}" dt="2021-03-05T18:29:07.468" v="0"/>
        <pc:sldMkLst>
          <pc:docMk/>
          <pc:sldMk cId="1593960438" sldId="264"/>
        </pc:sldMkLst>
      </pc:sldChg>
      <pc:sldChg chg="del">
        <pc:chgData name="Elena De Martino" userId="S::elena.demartino@maggiproperties.it::ba2127c2-ee8d-4fb2-b0ed-8bd1b95d1899" providerId="AD" clId="Web-{16F5BCC8-D329-46D9-B204-30B403A17004}" dt="2021-03-05T18:29:14.812" v="2"/>
        <pc:sldMkLst>
          <pc:docMk/>
          <pc:sldMk cId="827718456" sldId="291"/>
        </pc:sldMkLst>
      </pc:sldChg>
      <pc:sldChg chg="del">
        <pc:chgData name="Elena De Martino" userId="S::elena.demartino@maggiproperties.it::ba2127c2-ee8d-4fb2-b0ed-8bd1b95d1899" providerId="AD" clId="Web-{16F5BCC8-D329-46D9-B204-30B403A17004}" dt="2021-03-05T18:29:11.218" v="1"/>
        <pc:sldMkLst>
          <pc:docMk/>
          <pc:sldMk cId="1077529361" sldId="311"/>
        </pc:sldMkLst>
      </pc:sldChg>
    </pc:docChg>
  </pc:docChgLst>
  <pc:docChgLst>
    <pc:chgData name="Rosa Tosi" userId="354632db-38e4-4b8c-9e9d-fbe369e96d99" providerId="ADAL" clId="{4C15BF9A-CADD-4630-B6C3-2CE03C31A449}"/>
    <pc:docChg chg="undo custSel modSld sldOrd">
      <pc:chgData name="Rosa Tosi" userId="354632db-38e4-4b8c-9e9d-fbe369e96d99" providerId="ADAL" clId="{4C15BF9A-CADD-4630-B6C3-2CE03C31A449}" dt="2021-07-05T13:56:31.171" v="386" actId="20577"/>
      <pc:docMkLst>
        <pc:docMk/>
      </pc:docMkLst>
      <pc:sldChg chg="delSp modSp mod">
        <pc:chgData name="Rosa Tosi" userId="354632db-38e4-4b8c-9e9d-fbe369e96d99" providerId="ADAL" clId="{4C15BF9A-CADD-4630-B6C3-2CE03C31A449}" dt="2021-07-05T13:31:33.354" v="201" actId="1076"/>
        <pc:sldMkLst>
          <pc:docMk/>
          <pc:sldMk cId="4168056824" sldId="259"/>
        </pc:sldMkLst>
        <pc:spChg chg="mod">
          <ac:chgData name="Rosa Tosi" userId="354632db-38e4-4b8c-9e9d-fbe369e96d99" providerId="ADAL" clId="{4C15BF9A-CADD-4630-B6C3-2CE03C31A449}" dt="2021-07-05T13:31:33.354" v="201" actId="1076"/>
          <ac:spMkLst>
            <pc:docMk/>
            <pc:sldMk cId="4168056824" sldId="259"/>
            <ac:spMk id="6" creationId="{ACA28B15-59A3-43BF-9915-39CFAC83BCF7}"/>
          </ac:spMkLst>
        </pc:spChg>
        <pc:picChg chg="del">
          <ac:chgData name="Rosa Tosi" userId="354632db-38e4-4b8c-9e9d-fbe369e96d99" providerId="ADAL" clId="{4C15BF9A-CADD-4630-B6C3-2CE03C31A449}" dt="2021-07-05T13:30:25.123" v="126" actId="478"/>
          <ac:picMkLst>
            <pc:docMk/>
            <pc:sldMk cId="4168056824" sldId="259"/>
            <ac:picMk id="3074" creationId="{986AA7CA-8D2D-426A-AF1C-49712516B818}"/>
          </ac:picMkLst>
        </pc:picChg>
      </pc:sldChg>
      <pc:sldChg chg="addSp delSp modSp mod">
        <pc:chgData name="Rosa Tosi" userId="354632db-38e4-4b8c-9e9d-fbe369e96d99" providerId="ADAL" clId="{4C15BF9A-CADD-4630-B6C3-2CE03C31A449}" dt="2021-07-05T13:28:36.826" v="84" actId="1076"/>
        <pc:sldMkLst>
          <pc:docMk/>
          <pc:sldMk cId="1593960438" sldId="264"/>
        </pc:sldMkLst>
        <pc:spChg chg="mod">
          <ac:chgData name="Rosa Tosi" userId="354632db-38e4-4b8c-9e9d-fbe369e96d99" providerId="ADAL" clId="{4C15BF9A-CADD-4630-B6C3-2CE03C31A449}" dt="2021-07-05T13:27:02.015" v="74" actId="20577"/>
          <ac:spMkLst>
            <pc:docMk/>
            <pc:sldMk cId="1593960438" sldId="264"/>
            <ac:spMk id="4" creationId="{12A373F9-B6B0-41BB-A444-91093176F180}"/>
          </ac:spMkLst>
        </pc:spChg>
        <pc:spChg chg="mod">
          <ac:chgData name="Rosa Tosi" userId="354632db-38e4-4b8c-9e9d-fbe369e96d99" providerId="ADAL" clId="{4C15BF9A-CADD-4630-B6C3-2CE03C31A449}" dt="2021-07-05T13:26:10.601" v="28" actId="1076"/>
          <ac:spMkLst>
            <pc:docMk/>
            <pc:sldMk cId="1593960438" sldId="264"/>
            <ac:spMk id="5" creationId="{6944C28A-A428-4FC0-950C-7798EA4A6FBC}"/>
          </ac:spMkLst>
        </pc:spChg>
        <pc:spChg chg="add mod">
          <ac:chgData name="Rosa Tosi" userId="354632db-38e4-4b8c-9e9d-fbe369e96d99" providerId="ADAL" clId="{4C15BF9A-CADD-4630-B6C3-2CE03C31A449}" dt="2021-07-05T13:26:47.622" v="66" actId="20577"/>
          <ac:spMkLst>
            <pc:docMk/>
            <pc:sldMk cId="1593960438" sldId="264"/>
            <ac:spMk id="7" creationId="{4062EE32-A631-4568-AB7D-4763C50699BC}"/>
          </ac:spMkLst>
        </pc:spChg>
        <pc:picChg chg="del mod">
          <ac:chgData name="Rosa Tosi" userId="354632db-38e4-4b8c-9e9d-fbe369e96d99" providerId="ADAL" clId="{4C15BF9A-CADD-4630-B6C3-2CE03C31A449}" dt="2021-07-05T13:28:33.573" v="83" actId="478"/>
          <ac:picMkLst>
            <pc:docMk/>
            <pc:sldMk cId="1593960438" sldId="264"/>
            <ac:picMk id="9" creationId="{D04BF85C-D3EA-407D-9CD6-3C49F67678FB}"/>
          </ac:picMkLst>
        </pc:picChg>
        <pc:picChg chg="add del mod">
          <ac:chgData name="Rosa Tosi" userId="354632db-38e4-4b8c-9e9d-fbe369e96d99" providerId="ADAL" clId="{4C15BF9A-CADD-4630-B6C3-2CE03C31A449}" dt="2021-07-05T13:27:47.693" v="80"/>
          <ac:picMkLst>
            <pc:docMk/>
            <pc:sldMk cId="1593960438" sldId="264"/>
            <ac:picMk id="1026" creationId="{0EC6EE37-A78E-4568-982B-7728D65AE52C}"/>
          </ac:picMkLst>
        </pc:picChg>
        <pc:picChg chg="add mod">
          <ac:chgData name="Rosa Tosi" userId="354632db-38e4-4b8c-9e9d-fbe369e96d99" providerId="ADAL" clId="{4C15BF9A-CADD-4630-B6C3-2CE03C31A449}" dt="2021-07-05T13:28:36.826" v="84" actId="1076"/>
          <ac:picMkLst>
            <pc:docMk/>
            <pc:sldMk cId="1593960438" sldId="264"/>
            <ac:picMk id="1028" creationId="{D0EA4737-75AF-49AB-8EB5-272EB2990D8B}"/>
          </ac:picMkLst>
        </pc:picChg>
      </pc:sldChg>
      <pc:sldChg chg="addSp delSp modSp mod ord">
        <pc:chgData name="Rosa Tosi" userId="354632db-38e4-4b8c-9e9d-fbe369e96d99" providerId="ADAL" clId="{4C15BF9A-CADD-4630-B6C3-2CE03C31A449}" dt="2021-07-05T13:56:31.171" v="386" actId="20577"/>
        <pc:sldMkLst>
          <pc:docMk/>
          <pc:sldMk cId="827718456" sldId="291"/>
        </pc:sldMkLst>
        <pc:spChg chg="mod">
          <ac:chgData name="Rosa Tosi" userId="354632db-38e4-4b8c-9e9d-fbe369e96d99" providerId="ADAL" clId="{4C15BF9A-CADD-4630-B6C3-2CE03C31A449}" dt="2021-07-05T13:54:13.804" v="364" actId="20577"/>
          <ac:spMkLst>
            <pc:docMk/>
            <pc:sldMk cId="827718456" sldId="291"/>
            <ac:spMk id="3" creationId="{9A5FCE37-ECEB-431A-8768-1185640EF479}"/>
          </ac:spMkLst>
        </pc:spChg>
        <pc:spChg chg="mod">
          <ac:chgData name="Rosa Tosi" userId="354632db-38e4-4b8c-9e9d-fbe369e96d99" providerId="ADAL" clId="{4C15BF9A-CADD-4630-B6C3-2CE03C31A449}" dt="2021-07-05T13:56:31.171" v="386" actId="20577"/>
          <ac:spMkLst>
            <pc:docMk/>
            <pc:sldMk cId="827718456" sldId="291"/>
            <ac:spMk id="6" creationId="{0FDEE30C-3DF4-4DC4-8187-2AB4DEFB4DD0}"/>
          </ac:spMkLst>
        </pc:spChg>
        <pc:spChg chg="mod">
          <ac:chgData name="Rosa Tosi" userId="354632db-38e4-4b8c-9e9d-fbe369e96d99" providerId="ADAL" clId="{4C15BF9A-CADD-4630-B6C3-2CE03C31A449}" dt="2021-07-05T13:29:08.701" v="117" actId="20577"/>
          <ac:spMkLst>
            <pc:docMk/>
            <pc:sldMk cId="827718456" sldId="291"/>
            <ac:spMk id="16" creationId="{2F64BF69-6CA4-4062-BFFA-55F3F25316DA}"/>
          </ac:spMkLst>
        </pc:spChg>
        <pc:spChg chg="mod">
          <ac:chgData name="Rosa Tosi" userId="354632db-38e4-4b8c-9e9d-fbe369e96d99" providerId="ADAL" clId="{4C15BF9A-CADD-4630-B6C3-2CE03C31A449}" dt="2021-07-05T13:51:57.563" v="350" actId="20577"/>
          <ac:spMkLst>
            <pc:docMk/>
            <pc:sldMk cId="827718456" sldId="291"/>
            <ac:spMk id="37" creationId="{54B55172-0759-421A-8F1C-E9BBB05B6F99}"/>
          </ac:spMkLst>
        </pc:spChg>
        <pc:spChg chg="mod">
          <ac:chgData name="Rosa Tosi" userId="354632db-38e4-4b8c-9e9d-fbe369e96d99" providerId="ADAL" clId="{4C15BF9A-CADD-4630-B6C3-2CE03C31A449}" dt="2021-07-05T13:55:22.894" v="366" actId="20577"/>
          <ac:spMkLst>
            <pc:docMk/>
            <pc:sldMk cId="827718456" sldId="291"/>
            <ac:spMk id="39" creationId="{9E215D3B-5C39-4D73-8003-E7DC6F6CF56A}"/>
          </ac:spMkLst>
        </pc:spChg>
        <pc:spChg chg="mod">
          <ac:chgData name="Rosa Tosi" userId="354632db-38e4-4b8c-9e9d-fbe369e96d99" providerId="ADAL" clId="{4C15BF9A-CADD-4630-B6C3-2CE03C31A449}" dt="2021-07-05T13:56:14.350" v="372" actId="20577"/>
          <ac:spMkLst>
            <pc:docMk/>
            <pc:sldMk cId="827718456" sldId="291"/>
            <ac:spMk id="41" creationId="{557C16FD-61E7-40C3-BCB0-8DC24AF9A038}"/>
          </ac:spMkLst>
        </pc:spChg>
        <pc:picChg chg="add mod ord modCrop">
          <ac:chgData name="Rosa Tosi" userId="354632db-38e4-4b8c-9e9d-fbe369e96d99" providerId="ADAL" clId="{4C15BF9A-CADD-4630-B6C3-2CE03C31A449}" dt="2021-07-05T13:30:05.893" v="124" actId="167"/>
          <ac:picMkLst>
            <pc:docMk/>
            <pc:sldMk cId="827718456" sldId="291"/>
            <ac:picMk id="2" creationId="{03AE3587-4440-4D7A-A2A2-EC71A737D3A7}"/>
          </ac:picMkLst>
        </pc:picChg>
        <pc:picChg chg="del">
          <ac:chgData name="Rosa Tosi" userId="354632db-38e4-4b8c-9e9d-fbe369e96d99" providerId="ADAL" clId="{4C15BF9A-CADD-4630-B6C3-2CE03C31A449}" dt="2021-07-05T13:30:08.475" v="125" actId="478"/>
          <ac:picMkLst>
            <pc:docMk/>
            <pc:sldMk cId="827718456" sldId="291"/>
            <ac:picMk id="15" creationId="{9966307D-98CF-4EB1-A2A5-55A6F274A3E0}"/>
          </ac:picMkLst>
        </pc:picChg>
      </pc:sldChg>
      <pc:sldChg chg="addSp delSp modSp mod">
        <pc:chgData name="Rosa Tosi" userId="354632db-38e4-4b8c-9e9d-fbe369e96d99" providerId="ADAL" clId="{4C15BF9A-CADD-4630-B6C3-2CE03C31A449}" dt="2021-07-05T13:46:22.894" v="312" actId="732"/>
        <pc:sldMkLst>
          <pc:docMk/>
          <pc:sldMk cId="4183949724" sldId="295"/>
        </pc:sldMkLst>
        <pc:picChg chg="add del mod ord modCrop">
          <ac:chgData name="Rosa Tosi" userId="354632db-38e4-4b8c-9e9d-fbe369e96d99" providerId="ADAL" clId="{4C15BF9A-CADD-4630-B6C3-2CE03C31A449}" dt="2021-07-05T13:46:22.894" v="312" actId="732"/>
          <ac:picMkLst>
            <pc:docMk/>
            <pc:sldMk cId="4183949724" sldId="295"/>
            <ac:picMk id="2" creationId="{16DD12B9-5D02-479F-A297-25BB5E2810B0}"/>
          </ac:picMkLst>
        </pc:picChg>
        <pc:picChg chg="add del mod ord modCrop">
          <ac:chgData name="Rosa Tosi" userId="354632db-38e4-4b8c-9e9d-fbe369e96d99" providerId="ADAL" clId="{4C15BF9A-CADD-4630-B6C3-2CE03C31A449}" dt="2021-07-05T13:45:57.131" v="307" actId="167"/>
          <ac:picMkLst>
            <pc:docMk/>
            <pc:sldMk cId="4183949724" sldId="295"/>
            <ac:picMk id="3" creationId="{CC99E3C0-5969-4B6B-BD6E-A1F9C18891FE}"/>
          </ac:picMkLst>
        </pc:picChg>
        <pc:picChg chg="del">
          <ac:chgData name="Rosa Tosi" userId="354632db-38e4-4b8c-9e9d-fbe369e96d99" providerId="ADAL" clId="{4C15BF9A-CADD-4630-B6C3-2CE03C31A449}" dt="2021-07-05T13:45:58.716" v="308" actId="478"/>
          <ac:picMkLst>
            <pc:docMk/>
            <pc:sldMk cId="4183949724" sldId="295"/>
            <ac:picMk id="6" creationId="{FE6283CA-3346-4D13-9B8C-F83952A54691}"/>
          </ac:picMkLst>
        </pc:picChg>
        <pc:picChg chg="add del">
          <ac:chgData name="Rosa Tosi" userId="354632db-38e4-4b8c-9e9d-fbe369e96d99" providerId="ADAL" clId="{4C15BF9A-CADD-4630-B6C3-2CE03C31A449}" dt="2021-07-05T13:44:07.300" v="291" actId="478"/>
          <ac:picMkLst>
            <pc:docMk/>
            <pc:sldMk cId="4183949724" sldId="295"/>
            <ac:picMk id="7" creationId="{7AF9DA07-AC9D-4F7B-AE78-DB49DDB2781F}"/>
          </ac:picMkLst>
        </pc:picChg>
      </pc:sldChg>
      <pc:sldChg chg="addSp delSp modSp mod">
        <pc:chgData name="Rosa Tosi" userId="354632db-38e4-4b8c-9e9d-fbe369e96d99" providerId="ADAL" clId="{4C15BF9A-CADD-4630-B6C3-2CE03C31A449}" dt="2021-07-05T13:40:01.037" v="262" actId="478"/>
        <pc:sldMkLst>
          <pc:docMk/>
          <pc:sldMk cId="3828776491" sldId="298"/>
        </pc:sldMkLst>
        <pc:picChg chg="add del mod ord modCrop">
          <ac:chgData name="Rosa Tosi" userId="354632db-38e4-4b8c-9e9d-fbe369e96d99" providerId="ADAL" clId="{4C15BF9A-CADD-4630-B6C3-2CE03C31A449}" dt="2021-07-05T13:39:03.987" v="252" actId="478"/>
          <ac:picMkLst>
            <pc:docMk/>
            <pc:sldMk cId="3828776491" sldId="298"/>
            <ac:picMk id="2" creationId="{59FC61B5-91DA-4FD4-AA36-23B854B06FD8}"/>
          </ac:picMkLst>
        </pc:picChg>
        <pc:picChg chg="add mod ord">
          <ac:chgData name="Rosa Tosi" userId="354632db-38e4-4b8c-9e9d-fbe369e96d99" providerId="ADAL" clId="{4C15BF9A-CADD-4630-B6C3-2CE03C31A449}" dt="2021-07-05T13:39:02.047" v="251" actId="167"/>
          <ac:picMkLst>
            <pc:docMk/>
            <pc:sldMk cId="3828776491" sldId="298"/>
            <ac:picMk id="3" creationId="{F5A76376-BCA1-4B15-A0E3-FB550597FC26}"/>
          </ac:picMkLst>
        </pc:picChg>
        <pc:picChg chg="del">
          <ac:chgData name="Rosa Tosi" userId="354632db-38e4-4b8c-9e9d-fbe369e96d99" providerId="ADAL" clId="{4C15BF9A-CADD-4630-B6C3-2CE03C31A449}" dt="2021-07-05T13:37:24.460" v="233" actId="478"/>
          <ac:picMkLst>
            <pc:docMk/>
            <pc:sldMk cId="3828776491" sldId="298"/>
            <ac:picMk id="4" creationId="{7EC45660-3A05-412E-8275-BA07C609FC6D}"/>
          </ac:picMkLst>
        </pc:picChg>
        <pc:picChg chg="del mod">
          <ac:chgData name="Rosa Tosi" userId="354632db-38e4-4b8c-9e9d-fbe369e96d99" providerId="ADAL" clId="{4C15BF9A-CADD-4630-B6C3-2CE03C31A449}" dt="2021-07-05T13:40:01.037" v="262" actId="478"/>
          <ac:picMkLst>
            <pc:docMk/>
            <pc:sldMk cId="3828776491" sldId="298"/>
            <ac:picMk id="6" creationId="{1D3E5082-BA23-44AA-B61A-0532F1E497AA}"/>
          </ac:picMkLst>
        </pc:picChg>
        <pc:picChg chg="add del mod">
          <ac:chgData name="Rosa Tosi" userId="354632db-38e4-4b8c-9e9d-fbe369e96d99" providerId="ADAL" clId="{4C15BF9A-CADD-4630-B6C3-2CE03C31A449}" dt="2021-07-05T13:35:15.211" v="221" actId="478"/>
          <ac:picMkLst>
            <pc:docMk/>
            <pc:sldMk cId="3828776491" sldId="298"/>
            <ac:picMk id="2050" creationId="{FDC19D73-5BDB-4DC6-BDAF-12F29BB6D968}"/>
          </ac:picMkLst>
        </pc:picChg>
        <pc:picChg chg="add del mod">
          <ac:chgData name="Rosa Tosi" userId="354632db-38e4-4b8c-9e9d-fbe369e96d99" providerId="ADAL" clId="{4C15BF9A-CADD-4630-B6C3-2CE03C31A449}" dt="2021-07-05T13:38:09.280" v="241"/>
          <ac:picMkLst>
            <pc:docMk/>
            <pc:sldMk cId="3828776491" sldId="298"/>
            <ac:picMk id="2052" creationId="{55C02F02-95F0-4F34-9706-B4E34C2A6762}"/>
          </ac:picMkLst>
        </pc:picChg>
        <pc:picChg chg="add mod">
          <ac:chgData name="Rosa Tosi" userId="354632db-38e4-4b8c-9e9d-fbe369e96d99" providerId="ADAL" clId="{4C15BF9A-CADD-4630-B6C3-2CE03C31A449}" dt="2021-07-05T13:39:59.029" v="261" actId="167"/>
          <ac:picMkLst>
            <pc:docMk/>
            <pc:sldMk cId="3828776491" sldId="298"/>
            <ac:picMk id="2054" creationId="{09E3CC11-F493-47A3-9A08-9D5F04A3716F}"/>
          </ac:picMkLst>
        </pc:picChg>
      </pc:sldChg>
      <pc:sldChg chg="addSp modSp mod">
        <pc:chgData name="Rosa Tosi" userId="354632db-38e4-4b8c-9e9d-fbe369e96d99" providerId="ADAL" clId="{4C15BF9A-CADD-4630-B6C3-2CE03C31A449}" dt="2021-07-05T13:40:44.216" v="264" actId="1076"/>
        <pc:sldMkLst>
          <pc:docMk/>
          <pc:sldMk cId="2680999974" sldId="302"/>
        </pc:sldMkLst>
        <pc:picChg chg="add mod">
          <ac:chgData name="Rosa Tosi" userId="354632db-38e4-4b8c-9e9d-fbe369e96d99" providerId="ADAL" clId="{4C15BF9A-CADD-4630-B6C3-2CE03C31A449}" dt="2021-07-05T13:40:44.216" v="264" actId="1076"/>
          <ac:picMkLst>
            <pc:docMk/>
            <pc:sldMk cId="2680999974" sldId="302"/>
            <ac:picMk id="2" creationId="{6F2E38F2-3A89-4E9B-8FE4-A8C959F3C78F}"/>
          </ac:picMkLst>
        </pc:picChg>
      </pc:sldChg>
      <pc:sldChg chg="addSp delSp modSp mod">
        <pc:chgData name="Rosa Tosi" userId="354632db-38e4-4b8c-9e9d-fbe369e96d99" providerId="ADAL" clId="{4C15BF9A-CADD-4630-B6C3-2CE03C31A449}" dt="2021-07-05T13:51:40.564" v="348" actId="478"/>
        <pc:sldMkLst>
          <pc:docMk/>
          <pc:sldMk cId="564684385" sldId="312"/>
        </pc:sldMkLst>
        <pc:picChg chg="add del mod ord modCrop">
          <ac:chgData name="Rosa Tosi" userId="354632db-38e4-4b8c-9e9d-fbe369e96d99" providerId="ADAL" clId="{4C15BF9A-CADD-4630-B6C3-2CE03C31A449}" dt="2021-07-05T13:50:16.490" v="341" actId="167"/>
          <ac:picMkLst>
            <pc:docMk/>
            <pc:sldMk cId="564684385" sldId="312"/>
            <ac:picMk id="2" creationId="{7C822E44-7B37-4732-A85D-D4484CFA6025}"/>
          </ac:picMkLst>
        </pc:picChg>
        <pc:picChg chg="add mod ord modCrop">
          <ac:chgData name="Rosa Tosi" userId="354632db-38e4-4b8c-9e9d-fbe369e96d99" providerId="ADAL" clId="{4C15BF9A-CADD-4630-B6C3-2CE03C31A449}" dt="2021-07-05T13:51:36.718" v="347" actId="167"/>
          <ac:picMkLst>
            <pc:docMk/>
            <pc:sldMk cId="564684385" sldId="312"/>
            <ac:picMk id="3" creationId="{090000AE-BECC-465F-98B9-84F699B047C0}"/>
          </ac:picMkLst>
        </pc:picChg>
        <pc:picChg chg="add del">
          <ac:chgData name="Rosa Tosi" userId="354632db-38e4-4b8c-9e9d-fbe369e96d99" providerId="ADAL" clId="{4C15BF9A-CADD-4630-B6C3-2CE03C31A449}" dt="2021-07-05T13:50:18.287" v="342" actId="478"/>
          <ac:picMkLst>
            <pc:docMk/>
            <pc:sldMk cId="564684385" sldId="312"/>
            <ac:picMk id="5" creationId="{C551DF1F-2ADF-4B71-B199-7D1B3ED2DAC6}"/>
          </ac:picMkLst>
        </pc:picChg>
        <pc:picChg chg="del">
          <ac:chgData name="Rosa Tosi" userId="354632db-38e4-4b8c-9e9d-fbe369e96d99" providerId="ADAL" clId="{4C15BF9A-CADD-4630-B6C3-2CE03C31A449}" dt="2021-07-05T13:51:40.564" v="348" actId="478"/>
          <ac:picMkLst>
            <pc:docMk/>
            <pc:sldMk cId="564684385" sldId="312"/>
            <ac:picMk id="7" creationId="{6EDEF264-0ECA-4E21-8267-859B134436EE}"/>
          </ac:picMkLst>
        </pc:picChg>
      </pc:sldChg>
    </pc:docChg>
  </pc:docChgLst>
  <pc:docChgLst>
    <pc:chgData name="Rosa Tosi" userId="354632db-38e4-4b8c-9e9d-fbe369e96d99" providerId="ADAL" clId="{C0F3347C-21EE-4216-BC26-F84A69C9F5D0}"/>
    <pc:docChg chg="undo custSel addSld delSld modSld">
      <pc:chgData name="Rosa Tosi" userId="354632db-38e4-4b8c-9e9d-fbe369e96d99" providerId="ADAL" clId="{C0F3347C-21EE-4216-BC26-F84A69C9F5D0}" dt="2021-09-15T16:14:42.010" v="720" actId="1035"/>
      <pc:docMkLst>
        <pc:docMk/>
      </pc:docMkLst>
      <pc:sldChg chg="modSp mod">
        <pc:chgData name="Rosa Tosi" userId="354632db-38e4-4b8c-9e9d-fbe369e96d99" providerId="ADAL" clId="{C0F3347C-21EE-4216-BC26-F84A69C9F5D0}" dt="2021-09-15T15:37:43.629" v="476" actId="20577"/>
        <pc:sldMkLst>
          <pc:docMk/>
          <pc:sldMk cId="4168056824" sldId="259"/>
        </pc:sldMkLst>
        <pc:spChg chg="mod">
          <ac:chgData name="Rosa Tosi" userId="354632db-38e4-4b8c-9e9d-fbe369e96d99" providerId="ADAL" clId="{C0F3347C-21EE-4216-BC26-F84A69C9F5D0}" dt="2021-09-15T15:37:43.629" v="476" actId="20577"/>
          <ac:spMkLst>
            <pc:docMk/>
            <pc:sldMk cId="4168056824" sldId="259"/>
            <ac:spMk id="6" creationId="{ACA28B15-59A3-43BF-9915-39CFAC83BCF7}"/>
          </ac:spMkLst>
        </pc:spChg>
      </pc:sldChg>
      <pc:sldChg chg="addSp delSp modSp mod">
        <pc:chgData name="Rosa Tosi" userId="354632db-38e4-4b8c-9e9d-fbe369e96d99" providerId="ADAL" clId="{C0F3347C-21EE-4216-BC26-F84A69C9F5D0}" dt="2021-09-15T15:41:12.421" v="503" actId="20577"/>
        <pc:sldMkLst>
          <pc:docMk/>
          <pc:sldMk cId="1593960438" sldId="264"/>
        </pc:sldMkLst>
        <pc:spChg chg="ord">
          <ac:chgData name="Rosa Tosi" userId="354632db-38e4-4b8c-9e9d-fbe369e96d99" providerId="ADAL" clId="{C0F3347C-21EE-4216-BC26-F84A69C9F5D0}" dt="2021-09-15T15:39:33.806" v="489" actId="166"/>
          <ac:spMkLst>
            <pc:docMk/>
            <pc:sldMk cId="1593960438" sldId="264"/>
            <ac:spMk id="2" creationId="{7E0143EB-F237-4FD4-BB40-6397706CB193}"/>
          </ac:spMkLst>
        </pc:spChg>
        <pc:spChg chg="mod">
          <ac:chgData name="Rosa Tosi" userId="354632db-38e4-4b8c-9e9d-fbe369e96d99" providerId="ADAL" clId="{C0F3347C-21EE-4216-BC26-F84A69C9F5D0}" dt="2021-09-15T15:02:52.866" v="46" actId="20577"/>
          <ac:spMkLst>
            <pc:docMk/>
            <pc:sldMk cId="1593960438" sldId="264"/>
            <ac:spMk id="4" creationId="{12A373F9-B6B0-41BB-A444-91093176F180}"/>
          </ac:spMkLst>
        </pc:spChg>
        <pc:spChg chg="mod">
          <ac:chgData name="Rosa Tosi" userId="354632db-38e4-4b8c-9e9d-fbe369e96d99" providerId="ADAL" clId="{C0F3347C-21EE-4216-BC26-F84A69C9F5D0}" dt="2021-09-15T15:20:28.856" v="47" actId="20577"/>
          <ac:spMkLst>
            <pc:docMk/>
            <pc:sldMk cId="1593960438" sldId="264"/>
            <ac:spMk id="5" creationId="{6944C28A-A428-4FC0-950C-7798EA4A6FBC}"/>
          </ac:spMkLst>
        </pc:spChg>
        <pc:spChg chg="mod">
          <ac:chgData name="Rosa Tosi" userId="354632db-38e4-4b8c-9e9d-fbe369e96d99" providerId="ADAL" clId="{C0F3347C-21EE-4216-BC26-F84A69C9F5D0}" dt="2021-09-15T15:41:12.421" v="503" actId="20577"/>
          <ac:spMkLst>
            <pc:docMk/>
            <pc:sldMk cId="1593960438" sldId="264"/>
            <ac:spMk id="7" creationId="{4062EE32-A631-4568-AB7D-4763C50699BC}"/>
          </ac:spMkLst>
        </pc:spChg>
        <pc:picChg chg="add mod ord modCrop">
          <ac:chgData name="Rosa Tosi" userId="354632db-38e4-4b8c-9e9d-fbe369e96d99" providerId="ADAL" clId="{C0F3347C-21EE-4216-BC26-F84A69C9F5D0}" dt="2021-09-15T15:40:59.424" v="502" actId="1076"/>
          <ac:picMkLst>
            <pc:docMk/>
            <pc:sldMk cId="1593960438" sldId="264"/>
            <ac:picMk id="6" creationId="{65AC9880-8086-4EF4-8248-4C08895B8157}"/>
          </ac:picMkLst>
        </pc:picChg>
        <pc:picChg chg="add del mod">
          <ac:chgData name="Rosa Tosi" userId="354632db-38e4-4b8c-9e9d-fbe369e96d99" providerId="ADAL" clId="{C0F3347C-21EE-4216-BC26-F84A69C9F5D0}" dt="2021-09-15T15:40:47.818" v="501" actId="478"/>
          <ac:picMkLst>
            <pc:docMk/>
            <pc:sldMk cId="1593960438" sldId="264"/>
            <ac:picMk id="1028" creationId="{D0EA4737-75AF-49AB-8EB5-272EB2990D8B}"/>
          </ac:picMkLst>
        </pc:picChg>
      </pc:sldChg>
      <pc:sldChg chg="addSp delSp modSp mod">
        <pc:chgData name="Rosa Tosi" userId="354632db-38e4-4b8c-9e9d-fbe369e96d99" providerId="ADAL" clId="{C0F3347C-21EE-4216-BC26-F84A69C9F5D0}" dt="2021-09-15T15:53:31.373" v="621" actId="732"/>
        <pc:sldMkLst>
          <pc:docMk/>
          <pc:sldMk cId="827718456" sldId="291"/>
        </pc:sldMkLst>
        <pc:spChg chg="add del mod">
          <ac:chgData name="Rosa Tosi" userId="354632db-38e4-4b8c-9e9d-fbe369e96d99" providerId="ADAL" clId="{C0F3347C-21EE-4216-BC26-F84A69C9F5D0}" dt="2021-09-15T15:42:25.273" v="514" actId="113"/>
          <ac:spMkLst>
            <pc:docMk/>
            <pc:sldMk cId="827718456" sldId="291"/>
            <ac:spMk id="3" creationId="{9A5FCE37-ECEB-431A-8768-1185640EF479}"/>
          </ac:spMkLst>
        </pc:spChg>
        <pc:spChg chg="mod">
          <ac:chgData name="Rosa Tosi" userId="354632db-38e4-4b8c-9e9d-fbe369e96d99" providerId="ADAL" clId="{C0F3347C-21EE-4216-BC26-F84A69C9F5D0}" dt="2021-09-15T15:23:25.995" v="138" actId="20577"/>
          <ac:spMkLst>
            <pc:docMk/>
            <pc:sldMk cId="827718456" sldId="291"/>
            <ac:spMk id="6" creationId="{0FDEE30C-3DF4-4DC4-8187-2AB4DEFB4DD0}"/>
          </ac:spMkLst>
        </pc:spChg>
        <pc:spChg chg="mod">
          <ac:chgData name="Rosa Tosi" userId="354632db-38e4-4b8c-9e9d-fbe369e96d99" providerId="ADAL" clId="{C0F3347C-21EE-4216-BC26-F84A69C9F5D0}" dt="2021-09-15T15:43:57.121" v="524" actId="1076"/>
          <ac:spMkLst>
            <pc:docMk/>
            <pc:sldMk cId="827718456" sldId="291"/>
            <ac:spMk id="16" creationId="{2F64BF69-6CA4-4062-BFFA-55F3F25316DA}"/>
          </ac:spMkLst>
        </pc:spChg>
        <pc:spChg chg="mod">
          <ac:chgData name="Rosa Tosi" userId="354632db-38e4-4b8c-9e9d-fbe369e96d99" providerId="ADAL" clId="{C0F3347C-21EE-4216-BC26-F84A69C9F5D0}" dt="2021-09-15T15:23:31.066" v="140" actId="20577"/>
          <ac:spMkLst>
            <pc:docMk/>
            <pc:sldMk cId="827718456" sldId="291"/>
            <ac:spMk id="37" creationId="{54B55172-0759-421A-8F1C-E9BBB05B6F99}"/>
          </ac:spMkLst>
        </pc:spChg>
        <pc:spChg chg="mod">
          <ac:chgData name="Rosa Tosi" userId="354632db-38e4-4b8c-9e9d-fbe369e96d99" providerId="ADAL" clId="{C0F3347C-21EE-4216-BC26-F84A69C9F5D0}" dt="2021-09-15T15:23:33.699" v="142" actId="20577"/>
          <ac:spMkLst>
            <pc:docMk/>
            <pc:sldMk cId="827718456" sldId="291"/>
            <ac:spMk id="39" creationId="{9E215D3B-5C39-4D73-8003-E7DC6F6CF56A}"/>
          </ac:spMkLst>
        </pc:spChg>
        <pc:spChg chg="mod">
          <ac:chgData name="Rosa Tosi" userId="354632db-38e4-4b8c-9e9d-fbe369e96d99" providerId="ADAL" clId="{C0F3347C-21EE-4216-BC26-F84A69C9F5D0}" dt="2021-09-15T15:32:33.113" v="336" actId="14100"/>
          <ac:spMkLst>
            <pc:docMk/>
            <pc:sldMk cId="827718456" sldId="291"/>
            <ac:spMk id="41" creationId="{557C16FD-61E7-40C3-BCB0-8DC24AF9A038}"/>
          </ac:spMkLst>
        </pc:spChg>
        <pc:picChg chg="del">
          <ac:chgData name="Rosa Tosi" userId="354632db-38e4-4b8c-9e9d-fbe369e96d99" providerId="ADAL" clId="{C0F3347C-21EE-4216-BC26-F84A69C9F5D0}" dt="2021-09-15T15:43:47.275" v="523" actId="478"/>
          <ac:picMkLst>
            <pc:docMk/>
            <pc:sldMk cId="827718456" sldId="291"/>
            <ac:picMk id="2" creationId="{03AE3587-4440-4D7A-A2A2-EC71A737D3A7}"/>
          </ac:picMkLst>
        </pc:picChg>
        <pc:picChg chg="add mod ord modCrop">
          <ac:chgData name="Rosa Tosi" userId="354632db-38e4-4b8c-9e9d-fbe369e96d99" providerId="ADAL" clId="{C0F3347C-21EE-4216-BC26-F84A69C9F5D0}" dt="2021-09-15T15:53:31.373" v="621" actId="732"/>
          <ac:picMkLst>
            <pc:docMk/>
            <pc:sldMk cId="827718456" sldId="291"/>
            <ac:picMk id="8" creationId="{90A8D99A-2A29-415A-AD0F-FF5836912CF9}"/>
          </ac:picMkLst>
        </pc:picChg>
      </pc:sldChg>
      <pc:sldChg chg="addSp delSp modSp mod">
        <pc:chgData name="Rosa Tosi" userId="354632db-38e4-4b8c-9e9d-fbe369e96d99" providerId="ADAL" clId="{C0F3347C-21EE-4216-BC26-F84A69C9F5D0}" dt="2021-09-15T15:48:51.069" v="559" actId="478"/>
        <pc:sldMkLst>
          <pc:docMk/>
          <pc:sldMk cId="4183949724" sldId="295"/>
        </pc:sldMkLst>
        <pc:picChg chg="del">
          <ac:chgData name="Rosa Tosi" userId="354632db-38e4-4b8c-9e9d-fbe369e96d99" providerId="ADAL" clId="{C0F3347C-21EE-4216-BC26-F84A69C9F5D0}" dt="2021-09-15T15:48:25.413" v="551" actId="478"/>
          <ac:picMkLst>
            <pc:docMk/>
            <pc:sldMk cId="4183949724" sldId="295"/>
            <ac:picMk id="2" creationId="{16DD12B9-5D02-479F-A297-25BB5E2810B0}"/>
          </ac:picMkLst>
        </pc:picChg>
        <pc:picChg chg="del">
          <ac:chgData name="Rosa Tosi" userId="354632db-38e4-4b8c-9e9d-fbe369e96d99" providerId="ADAL" clId="{C0F3347C-21EE-4216-BC26-F84A69C9F5D0}" dt="2021-09-15T15:48:51.069" v="559" actId="478"/>
          <ac:picMkLst>
            <pc:docMk/>
            <pc:sldMk cId="4183949724" sldId="295"/>
            <ac:picMk id="3" creationId="{CC99E3C0-5969-4B6B-BD6E-A1F9C18891FE}"/>
          </ac:picMkLst>
        </pc:picChg>
        <pc:picChg chg="add del mod">
          <ac:chgData name="Rosa Tosi" userId="354632db-38e4-4b8c-9e9d-fbe369e96d99" providerId="ADAL" clId="{C0F3347C-21EE-4216-BC26-F84A69C9F5D0}" dt="2021-09-15T15:45:31.730" v="532" actId="478"/>
          <ac:picMkLst>
            <pc:docMk/>
            <pc:sldMk cId="4183949724" sldId="295"/>
            <ac:picMk id="5" creationId="{7D5C1803-C892-4F6E-AE83-AE1CEA2EC405}"/>
          </ac:picMkLst>
        </pc:picChg>
        <pc:picChg chg="add mod ord modCrop">
          <ac:chgData name="Rosa Tosi" userId="354632db-38e4-4b8c-9e9d-fbe369e96d99" providerId="ADAL" clId="{C0F3347C-21EE-4216-BC26-F84A69C9F5D0}" dt="2021-09-15T15:48:22.638" v="550" actId="167"/>
          <ac:picMkLst>
            <pc:docMk/>
            <pc:sldMk cId="4183949724" sldId="295"/>
            <ac:picMk id="7" creationId="{0E8A5B69-3074-445D-9684-F668C8952D3E}"/>
          </ac:picMkLst>
        </pc:picChg>
        <pc:picChg chg="add del mod">
          <ac:chgData name="Rosa Tosi" userId="354632db-38e4-4b8c-9e9d-fbe369e96d99" providerId="ADAL" clId="{C0F3347C-21EE-4216-BC26-F84A69C9F5D0}" dt="2021-09-15T15:47:45.171" v="536" actId="478"/>
          <ac:picMkLst>
            <pc:docMk/>
            <pc:sldMk cId="4183949724" sldId="295"/>
            <ac:picMk id="10" creationId="{477EF8AA-67E1-46BE-B7E5-4B17C0C8D102}"/>
          </ac:picMkLst>
        </pc:picChg>
        <pc:picChg chg="add mod ord modCrop">
          <ac:chgData name="Rosa Tosi" userId="354632db-38e4-4b8c-9e9d-fbe369e96d99" providerId="ADAL" clId="{C0F3347C-21EE-4216-BC26-F84A69C9F5D0}" dt="2021-09-15T15:48:49.164" v="558" actId="167"/>
          <ac:picMkLst>
            <pc:docMk/>
            <pc:sldMk cId="4183949724" sldId="295"/>
            <ac:picMk id="12" creationId="{6AAABE64-CE35-471C-A3BD-B88014C123E0}"/>
          </ac:picMkLst>
        </pc:picChg>
      </pc:sldChg>
      <pc:sldChg chg="addSp delSp modSp mod">
        <pc:chgData name="Rosa Tosi" userId="354632db-38e4-4b8c-9e9d-fbe369e96d99" providerId="ADAL" clId="{C0F3347C-21EE-4216-BC26-F84A69C9F5D0}" dt="2021-09-15T16:14:42.010" v="720" actId="1035"/>
        <pc:sldMkLst>
          <pc:docMk/>
          <pc:sldMk cId="3828776491" sldId="298"/>
        </pc:sldMkLst>
        <pc:picChg chg="del ord">
          <ac:chgData name="Rosa Tosi" userId="354632db-38e4-4b8c-9e9d-fbe369e96d99" providerId="ADAL" clId="{C0F3347C-21EE-4216-BC26-F84A69C9F5D0}" dt="2021-09-15T15:52:22.570" v="618" actId="478"/>
          <ac:picMkLst>
            <pc:docMk/>
            <pc:sldMk cId="3828776491" sldId="298"/>
            <ac:picMk id="3" creationId="{F5A76376-BCA1-4B15-A0E3-FB550597FC26}"/>
          </ac:picMkLst>
        </pc:picChg>
        <pc:picChg chg="add mod ord modCrop">
          <ac:chgData name="Rosa Tosi" userId="354632db-38e4-4b8c-9e9d-fbe369e96d99" providerId="ADAL" clId="{C0F3347C-21EE-4216-BC26-F84A69C9F5D0}" dt="2021-09-15T15:52:19.502" v="617" actId="167"/>
          <ac:picMkLst>
            <pc:docMk/>
            <pc:sldMk cId="3828776491" sldId="298"/>
            <ac:picMk id="4" creationId="{9DF7FA35-E916-4A51-B12D-657A702D2C50}"/>
          </ac:picMkLst>
        </pc:picChg>
        <pc:picChg chg="add mod ord modCrop">
          <ac:chgData name="Rosa Tosi" userId="354632db-38e4-4b8c-9e9d-fbe369e96d99" providerId="ADAL" clId="{C0F3347C-21EE-4216-BC26-F84A69C9F5D0}" dt="2021-09-15T16:14:42.010" v="720" actId="1035"/>
          <ac:picMkLst>
            <pc:docMk/>
            <pc:sldMk cId="3828776491" sldId="298"/>
            <ac:picMk id="6" creationId="{9D40DA4A-DED3-470C-9020-6D0C199814AA}"/>
          </ac:picMkLst>
        </pc:picChg>
        <pc:picChg chg="del">
          <ac:chgData name="Rosa Tosi" userId="354632db-38e4-4b8c-9e9d-fbe369e96d99" providerId="ADAL" clId="{C0F3347C-21EE-4216-BC26-F84A69C9F5D0}" dt="2021-09-15T15:50:28.653" v="597" actId="478"/>
          <ac:picMkLst>
            <pc:docMk/>
            <pc:sldMk cId="3828776491" sldId="298"/>
            <ac:picMk id="2054" creationId="{09E3CC11-F493-47A3-9A08-9D5F04A3716F}"/>
          </ac:picMkLst>
        </pc:picChg>
      </pc:sldChg>
      <pc:sldChg chg="addSp delSp modSp mod">
        <pc:chgData name="Rosa Tosi" userId="354632db-38e4-4b8c-9e9d-fbe369e96d99" providerId="ADAL" clId="{C0F3347C-21EE-4216-BC26-F84A69C9F5D0}" dt="2021-09-15T16:13:45.729" v="714" actId="14100"/>
        <pc:sldMkLst>
          <pc:docMk/>
          <pc:sldMk cId="2680999974" sldId="302"/>
        </pc:sldMkLst>
        <pc:spChg chg="del">
          <ac:chgData name="Rosa Tosi" userId="354632db-38e4-4b8c-9e9d-fbe369e96d99" providerId="ADAL" clId="{C0F3347C-21EE-4216-BC26-F84A69C9F5D0}" dt="2021-09-15T15:54:47.843" v="631" actId="478"/>
          <ac:spMkLst>
            <pc:docMk/>
            <pc:sldMk cId="2680999974" sldId="302"/>
            <ac:spMk id="3" creationId="{C0C0C2FC-F78F-41E0-A4A6-30624A9C4F56}"/>
          </ac:spMkLst>
        </pc:spChg>
        <pc:picChg chg="del">
          <ac:chgData name="Rosa Tosi" userId="354632db-38e4-4b8c-9e9d-fbe369e96d99" providerId="ADAL" clId="{C0F3347C-21EE-4216-BC26-F84A69C9F5D0}" dt="2021-09-15T15:38:30.706" v="479" actId="478"/>
          <ac:picMkLst>
            <pc:docMk/>
            <pc:sldMk cId="2680999974" sldId="302"/>
            <ac:picMk id="2" creationId="{6F2E38F2-3A89-4E9B-8FE4-A8C959F3C78F}"/>
          </ac:picMkLst>
        </pc:picChg>
        <pc:picChg chg="add mod modCrop">
          <ac:chgData name="Rosa Tosi" userId="354632db-38e4-4b8c-9e9d-fbe369e96d99" providerId="ADAL" clId="{C0F3347C-21EE-4216-BC26-F84A69C9F5D0}" dt="2021-09-15T16:13:45.729" v="714" actId="14100"/>
          <ac:picMkLst>
            <pc:docMk/>
            <pc:sldMk cId="2680999974" sldId="302"/>
            <ac:picMk id="5" creationId="{5AEE0818-837E-4143-A105-9F44E817F382}"/>
          </ac:picMkLst>
        </pc:picChg>
        <pc:picChg chg="mod">
          <ac:chgData name="Rosa Tosi" userId="354632db-38e4-4b8c-9e9d-fbe369e96d99" providerId="ADAL" clId="{C0F3347C-21EE-4216-BC26-F84A69C9F5D0}" dt="2021-09-15T15:55:40.950" v="637" actId="1076"/>
          <ac:picMkLst>
            <pc:docMk/>
            <pc:sldMk cId="2680999974" sldId="302"/>
            <ac:picMk id="13" creationId="{0E99700C-7DD3-4299-BA47-2877BE16E6D7}"/>
          </ac:picMkLst>
        </pc:picChg>
      </pc:sldChg>
      <pc:sldChg chg="del">
        <pc:chgData name="Rosa Tosi" userId="354632db-38e4-4b8c-9e9d-fbe369e96d99" providerId="ADAL" clId="{C0F3347C-21EE-4216-BC26-F84A69C9F5D0}" dt="2021-09-15T15:52:32.388" v="619" actId="47"/>
        <pc:sldMkLst>
          <pc:docMk/>
          <pc:sldMk cId="564684385" sldId="312"/>
        </pc:sldMkLst>
      </pc:sldChg>
      <pc:sldChg chg="addSp delSp modSp add mod">
        <pc:chgData name="Rosa Tosi" userId="354632db-38e4-4b8c-9e9d-fbe369e96d99" providerId="ADAL" clId="{C0F3347C-21EE-4216-BC26-F84A69C9F5D0}" dt="2021-09-15T16:12:39.828" v="710" actId="207"/>
        <pc:sldMkLst>
          <pc:docMk/>
          <pc:sldMk cId="4271131559" sldId="313"/>
        </pc:sldMkLst>
        <pc:spChg chg="mod">
          <ac:chgData name="Rosa Tosi" userId="354632db-38e4-4b8c-9e9d-fbe369e96d99" providerId="ADAL" clId="{C0F3347C-21EE-4216-BC26-F84A69C9F5D0}" dt="2021-09-15T16:09:06.916" v="682" actId="1076"/>
          <ac:spMkLst>
            <pc:docMk/>
            <pc:sldMk cId="4271131559" sldId="313"/>
            <ac:spMk id="3" creationId="{9A5FCE37-ECEB-431A-8768-1185640EF479}"/>
          </ac:spMkLst>
        </pc:spChg>
        <pc:spChg chg="add mod">
          <ac:chgData name="Rosa Tosi" userId="354632db-38e4-4b8c-9e9d-fbe369e96d99" providerId="ADAL" clId="{C0F3347C-21EE-4216-BC26-F84A69C9F5D0}" dt="2021-09-15T16:12:26.308" v="709" actId="207"/>
          <ac:spMkLst>
            <pc:docMk/>
            <pc:sldMk cId="4271131559" sldId="313"/>
            <ac:spMk id="13" creationId="{FF28788E-94A2-43CF-A37B-7AF9C242B444}"/>
          </ac:spMkLst>
        </pc:spChg>
        <pc:spChg chg="mod">
          <ac:chgData name="Rosa Tosi" userId="354632db-38e4-4b8c-9e9d-fbe369e96d99" providerId="ADAL" clId="{C0F3347C-21EE-4216-BC26-F84A69C9F5D0}" dt="2021-09-15T15:49:26.391" v="586" actId="20577"/>
          <ac:spMkLst>
            <pc:docMk/>
            <pc:sldMk cId="4271131559" sldId="313"/>
            <ac:spMk id="16" creationId="{2F64BF69-6CA4-4062-BFFA-55F3F25316DA}"/>
          </ac:spMkLst>
        </pc:spChg>
        <pc:grpChg chg="del">
          <ac:chgData name="Rosa Tosi" userId="354632db-38e4-4b8c-9e9d-fbe369e96d99" providerId="ADAL" clId="{C0F3347C-21EE-4216-BC26-F84A69C9F5D0}" dt="2021-09-15T15:49:30.946" v="587" actId="478"/>
          <ac:grpSpMkLst>
            <pc:docMk/>
            <pc:sldMk cId="4271131559" sldId="313"/>
            <ac:grpSpMk id="7" creationId="{F3A17C78-89BB-4246-8027-C43FF4C3DE18}"/>
          </ac:grpSpMkLst>
        </pc:grpChg>
        <pc:picChg chg="del">
          <ac:chgData name="Rosa Tosi" userId="354632db-38e4-4b8c-9e9d-fbe369e96d99" providerId="ADAL" clId="{C0F3347C-21EE-4216-BC26-F84A69C9F5D0}" dt="2021-09-15T16:08:56.954" v="680" actId="478"/>
          <ac:picMkLst>
            <pc:docMk/>
            <pc:sldMk cId="4271131559" sldId="313"/>
            <ac:picMk id="2" creationId="{03AE3587-4440-4D7A-A2A2-EC71A737D3A7}"/>
          </ac:picMkLst>
        </pc:picChg>
        <pc:picChg chg="add mod modCrop">
          <ac:chgData name="Rosa Tosi" userId="354632db-38e4-4b8c-9e9d-fbe369e96d99" providerId="ADAL" clId="{C0F3347C-21EE-4216-BC26-F84A69C9F5D0}" dt="2021-09-15T16:12:39.828" v="710" actId="207"/>
          <ac:picMkLst>
            <pc:docMk/>
            <pc:sldMk cId="4271131559" sldId="313"/>
            <ac:picMk id="8" creationId="{1FFDBDBC-C271-40A7-BE2B-78BC54A70EF1}"/>
          </ac:picMkLst>
        </pc:picChg>
        <pc:cxnChg chg="add del mod">
          <ac:chgData name="Rosa Tosi" userId="354632db-38e4-4b8c-9e9d-fbe369e96d99" providerId="ADAL" clId="{C0F3347C-21EE-4216-BC26-F84A69C9F5D0}" dt="2021-09-15T16:11:19.670" v="697" actId="478"/>
          <ac:cxnSpMkLst>
            <pc:docMk/>
            <pc:sldMk cId="4271131559" sldId="313"/>
            <ac:cxnSpMk id="10" creationId="{C4B8403B-92BB-4C25-9428-BD1A1A774C6A}"/>
          </ac:cxnSpMkLst>
        </pc:cxnChg>
      </pc:sldChg>
    </pc:docChg>
  </pc:docChgLst>
  <pc:docChgLst>
    <pc:chgData name="Alessandra Fontanabona" userId="3960a86f-3811-481c-958f-76c9aa2215de" providerId="ADAL" clId="{D0F725F8-E909-4D09-B64A-998B07465BA3}"/>
    <pc:docChg chg="custSel addSld modSld sldOrd">
      <pc:chgData name="Alessandra Fontanabona" userId="3960a86f-3811-481c-958f-76c9aa2215de" providerId="ADAL" clId="{D0F725F8-E909-4D09-B64A-998B07465BA3}" dt="2021-03-24T09:45:56.172" v="38" actId="20577"/>
      <pc:docMkLst>
        <pc:docMk/>
      </pc:docMkLst>
      <pc:sldChg chg="addSp delSp modSp add mod ord">
        <pc:chgData name="Alessandra Fontanabona" userId="3960a86f-3811-481c-958f-76c9aa2215de" providerId="ADAL" clId="{D0F725F8-E909-4D09-B64A-998B07465BA3}" dt="2021-03-24T09:45:25.509" v="21" actId="14100"/>
        <pc:sldMkLst>
          <pc:docMk/>
          <pc:sldMk cId="1593960438" sldId="264"/>
        </pc:sldMkLst>
        <pc:picChg chg="del">
          <ac:chgData name="Alessandra Fontanabona" userId="3960a86f-3811-481c-958f-76c9aa2215de" providerId="ADAL" clId="{D0F725F8-E909-4D09-B64A-998B07465BA3}" dt="2021-03-24T09:45:22.740" v="20" actId="478"/>
          <ac:picMkLst>
            <pc:docMk/>
            <pc:sldMk cId="1593960438" sldId="264"/>
            <ac:picMk id="7" creationId="{CAFEDB8C-762E-446D-815A-A8EB57FD0802}"/>
          </ac:picMkLst>
        </pc:picChg>
        <pc:picChg chg="add mod modCrop">
          <ac:chgData name="Alessandra Fontanabona" userId="3960a86f-3811-481c-958f-76c9aa2215de" providerId="ADAL" clId="{D0F725F8-E909-4D09-B64A-998B07465BA3}" dt="2021-03-24T09:45:25.509" v="21" actId="14100"/>
          <ac:picMkLst>
            <pc:docMk/>
            <pc:sldMk cId="1593960438" sldId="264"/>
            <ac:picMk id="9" creationId="{D04BF85C-D3EA-407D-9CD6-3C49F67678FB}"/>
          </ac:picMkLst>
        </pc:picChg>
      </pc:sldChg>
      <pc:sldChg chg="addSp delSp modSp add mod ord">
        <pc:chgData name="Alessandra Fontanabona" userId="3960a86f-3811-481c-958f-76c9aa2215de" providerId="ADAL" clId="{D0F725F8-E909-4D09-B64A-998B07465BA3}" dt="2021-03-24T09:45:56.172" v="38" actId="20577"/>
        <pc:sldMkLst>
          <pc:docMk/>
          <pc:sldMk cId="827718456" sldId="291"/>
        </pc:sldMkLst>
        <pc:spChg chg="mod">
          <ac:chgData name="Alessandra Fontanabona" userId="3960a86f-3811-481c-958f-76c9aa2215de" providerId="ADAL" clId="{D0F725F8-E909-4D09-B64A-998B07465BA3}" dt="2021-03-24T09:45:56.172" v="38" actId="20577"/>
          <ac:spMkLst>
            <pc:docMk/>
            <pc:sldMk cId="827718456" sldId="291"/>
            <ac:spMk id="16" creationId="{2F64BF69-6CA4-4062-BFFA-55F3F25316DA}"/>
          </ac:spMkLst>
        </pc:spChg>
        <pc:picChg chg="del">
          <ac:chgData name="Alessandra Fontanabona" userId="3960a86f-3811-481c-958f-76c9aa2215de" providerId="ADAL" clId="{D0F725F8-E909-4D09-B64A-998B07465BA3}" dt="2021-03-24T09:44:39.225" v="9" actId="478"/>
          <ac:picMkLst>
            <pc:docMk/>
            <pc:sldMk cId="827718456" sldId="291"/>
            <ac:picMk id="4" creationId="{580C5E92-75B0-46A7-9E91-E9DA4C299118}"/>
          </ac:picMkLst>
        </pc:picChg>
        <pc:picChg chg="add mod">
          <ac:chgData name="Alessandra Fontanabona" userId="3960a86f-3811-481c-958f-76c9aa2215de" providerId="ADAL" clId="{D0F725F8-E909-4D09-B64A-998B07465BA3}" dt="2021-03-24T09:44:41.597" v="10" actId="14100"/>
          <ac:picMkLst>
            <pc:docMk/>
            <pc:sldMk cId="827718456" sldId="291"/>
            <ac:picMk id="15" creationId="{9966307D-98CF-4EB1-A2A5-55A6F274A3E0}"/>
          </ac:picMkLst>
        </pc:picChg>
      </pc:sldChg>
    </pc:docChg>
  </pc:docChgLst>
  <pc:docChgLst>
    <pc:chgData name="Elena De Martino" userId="S::elena.demartino@maggiproperties.it::ba2127c2-ee8d-4fb2-b0ed-8bd1b95d1899" providerId="AD" clId="Web-{BA843299-36A9-4684-9CF1-B3DF5E5433DD}"/>
    <pc:docChg chg="modSld">
      <pc:chgData name="Elena De Martino" userId="S::elena.demartino@maggiproperties.it::ba2127c2-ee8d-4fb2-b0ed-8bd1b95d1899" providerId="AD" clId="Web-{BA843299-36A9-4684-9CF1-B3DF5E5433DD}" dt="2021-03-05T17:18:04.173" v="0"/>
      <pc:docMkLst>
        <pc:docMk/>
      </pc:docMkLst>
      <pc:sldChg chg="modSp">
        <pc:chgData name="Elena De Martino" userId="S::elena.demartino@maggiproperties.it::ba2127c2-ee8d-4fb2-b0ed-8bd1b95d1899" providerId="AD" clId="Web-{BA843299-36A9-4684-9CF1-B3DF5E5433DD}" dt="2021-03-05T17:18:04.173" v="0"/>
        <pc:sldMkLst>
          <pc:docMk/>
          <pc:sldMk cId="1593960438" sldId="264"/>
        </pc:sldMkLst>
        <pc:picChg chg="mod">
          <ac:chgData name="Elena De Martino" userId="S::elena.demartino@maggiproperties.it::ba2127c2-ee8d-4fb2-b0ed-8bd1b95d1899" providerId="AD" clId="Web-{BA843299-36A9-4684-9CF1-B3DF5E5433DD}" dt="2021-03-05T17:18:04.173" v="0"/>
          <ac:picMkLst>
            <pc:docMk/>
            <pc:sldMk cId="1593960438" sldId="264"/>
            <ac:picMk id="54" creationId="{F0164A23-083E-4F8B-B740-6CE4E6C81ED3}"/>
          </ac:picMkLst>
        </pc:picChg>
      </pc:sldChg>
    </pc:docChg>
  </pc:docChgLst>
  <pc:docChgLst>
    <pc:chgData name="Rosa Tosi" userId="354632db-38e4-4b8c-9e9d-fbe369e96d99" providerId="ADAL" clId="{B90BEB75-277F-40F4-AFDA-A8D9E98F1768}"/>
    <pc:docChg chg="custSel modSld">
      <pc:chgData name="Rosa Tosi" userId="354632db-38e4-4b8c-9e9d-fbe369e96d99" providerId="ADAL" clId="{B90BEB75-277F-40F4-AFDA-A8D9E98F1768}" dt="2021-09-16T07:32:48.132" v="93" actId="20577"/>
      <pc:docMkLst>
        <pc:docMk/>
      </pc:docMkLst>
      <pc:sldChg chg="modSp mod">
        <pc:chgData name="Rosa Tosi" userId="354632db-38e4-4b8c-9e9d-fbe369e96d99" providerId="ADAL" clId="{B90BEB75-277F-40F4-AFDA-A8D9E98F1768}" dt="2021-09-16T07:32:48.132" v="93" actId="20577"/>
        <pc:sldMkLst>
          <pc:docMk/>
          <pc:sldMk cId="827718456" sldId="291"/>
        </pc:sldMkLst>
        <pc:spChg chg="mod">
          <ac:chgData name="Rosa Tosi" userId="354632db-38e4-4b8c-9e9d-fbe369e96d99" providerId="ADAL" clId="{B90BEB75-277F-40F4-AFDA-A8D9E98F1768}" dt="2021-09-16T07:32:48.132" v="93" actId="20577"/>
          <ac:spMkLst>
            <pc:docMk/>
            <pc:sldMk cId="827718456" sldId="291"/>
            <ac:spMk id="3" creationId="{9A5FCE37-ECEB-431A-8768-1185640EF479}"/>
          </ac:spMkLst>
        </pc:spChg>
      </pc:sldChg>
    </pc:docChg>
  </pc:docChgLst>
  <pc:docChgLst>
    <pc:chgData name="Elena De Martino" userId="S::elena.demartino@maggiproperties.it::ba2127c2-ee8d-4fb2-b0ed-8bd1b95d1899" providerId="AD" clId="Web-{B5A0A3EF-DA94-45F5-A8BD-DF6634D1E154}"/>
    <pc:docChg chg="addSld delSld modSld">
      <pc:chgData name="Elena De Martino" userId="S::elena.demartino@maggiproperties.it::ba2127c2-ee8d-4fb2-b0ed-8bd1b95d1899" providerId="AD" clId="Web-{B5A0A3EF-DA94-45F5-A8BD-DF6634D1E154}" dt="2021-03-05T18:22:10.137" v="140" actId="14100"/>
      <pc:docMkLst>
        <pc:docMk/>
      </pc:docMkLst>
      <pc:sldChg chg="modSp">
        <pc:chgData name="Elena De Martino" userId="S::elena.demartino@maggiproperties.it::ba2127c2-ee8d-4fb2-b0ed-8bd1b95d1899" providerId="AD" clId="Web-{B5A0A3EF-DA94-45F5-A8BD-DF6634D1E154}" dt="2021-03-05T17:22:08.589" v="63" actId="20577"/>
        <pc:sldMkLst>
          <pc:docMk/>
          <pc:sldMk cId="1593960438" sldId="264"/>
        </pc:sldMkLst>
        <pc:spChg chg="mod">
          <ac:chgData name="Elena De Martino" userId="S::elena.demartino@maggiproperties.it::ba2127c2-ee8d-4fb2-b0ed-8bd1b95d1899" providerId="AD" clId="Web-{B5A0A3EF-DA94-45F5-A8BD-DF6634D1E154}" dt="2021-03-05T17:22:08.589" v="63" actId="20577"/>
          <ac:spMkLst>
            <pc:docMk/>
            <pc:sldMk cId="1593960438" sldId="264"/>
            <ac:spMk id="4" creationId="{12A373F9-B6B0-41BB-A444-91093176F180}"/>
          </ac:spMkLst>
        </pc:spChg>
        <pc:spChg chg="mod">
          <ac:chgData name="Elena De Martino" userId="S::elena.demartino@maggiproperties.it::ba2127c2-ee8d-4fb2-b0ed-8bd1b95d1899" providerId="AD" clId="Web-{B5A0A3EF-DA94-45F5-A8BD-DF6634D1E154}" dt="2021-03-05T17:20:28.618" v="9" actId="20577"/>
          <ac:spMkLst>
            <pc:docMk/>
            <pc:sldMk cId="1593960438" sldId="264"/>
            <ac:spMk id="5" creationId="{6944C28A-A428-4FC0-950C-7798EA4A6FBC}"/>
          </ac:spMkLst>
        </pc:spChg>
        <pc:spChg chg="mod">
          <ac:chgData name="Elena De Martino" userId="S::elena.demartino@maggiproperties.it::ba2127c2-ee8d-4fb2-b0ed-8bd1b95d1899" providerId="AD" clId="Web-{B5A0A3EF-DA94-45F5-A8BD-DF6634D1E154}" dt="2021-03-05T17:21:46.541" v="59" actId="20577"/>
          <ac:spMkLst>
            <pc:docMk/>
            <pc:sldMk cId="1593960438" sldId="264"/>
            <ac:spMk id="6" creationId="{5B26CB8D-B3E8-4AE0-8CFE-584984FA6EAC}"/>
          </ac:spMkLst>
        </pc:spChg>
      </pc:sldChg>
      <pc:sldChg chg="delSp modSp addCm delCm">
        <pc:chgData name="Elena De Martino" userId="S::elena.demartino@maggiproperties.it::ba2127c2-ee8d-4fb2-b0ed-8bd1b95d1899" providerId="AD" clId="Web-{B5A0A3EF-DA94-45F5-A8BD-DF6634D1E154}" dt="2021-03-05T18:22:10.137" v="140" actId="14100"/>
        <pc:sldMkLst>
          <pc:docMk/>
          <pc:sldMk cId="827718456" sldId="291"/>
        </pc:sldMkLst>
        <pc:spChg chg="del mod">
          <ac:chgData name="Elena De Martino" userId="S::elena.demartino@maggiproperties.it::ba2127c2-ee8d-4fb2-b0ed-8bd1b95d1899" providerId="AD" clId="Web-{B5A0A3EF-DA94-45F5-A8BD-DF6634D1E154}" dt="2021-03-05T17:54:36.640" v="128"/>
          <ac:spMkLst>
            <pc:docMk/>
            <pc:sldMk cId="827718456" sldId="291"/>
            <ac:spMk id="3" creationId="{9A5FCE37-ECEB-431A-8768-1185640EF479}"/>
          </ac:spMkLst>
        </pc:spChg>
        <pc:spChg chg="mod">
          <ac:chgData name="Elena De Martino" userId="S::elena.demartino@maggiproperties.it::ba2127c2-ee8d-4fb2-b0ed-8bd1b95d1899" providerId="AD" clId="Web-{B5A0A3EF-DA94-45F5-A8BD-DF6634D1E154}" dt="2021-03-05T17:25:57.110" v="77" actId="20577"/>
          <ac:spMkLst>
            <pc:docMk/>
            <pc:sldMk cId="827718456" sldId="291"/>
            <ac:spMk id="16" creationId="{2F64BF69-6CA4-4062-BFFA-55F3F25316DA}"/>
          </ac:spMkLst>
        </pc:spChg>
        <pc:spChg chg="mod">
          <ac:chgData name="Elena De Martino" userId="S::elena.demartino@maggiproperties.it::ba2127c2-ee8d-4fb2-b0ed-8bd1b95d1899" providerId="AD" clId="Web-{B5A0A3EF-DA94-45F5-A8BD-DF6634D1E154}" dt="2021-03-05T18:22:10.137" v="140" actId="14100"/>
          <ac:spMkLst>
            <pc:docMk/>
            <pc:sldMk cId="827718456" sldId="291"/>
            <ac:spMk id="41" creationId="{557C16FD-61E7-40C3-BCB0-8DC24AF9A038}"/>
          </ac:spMkLst>
        </pc:spChg>
        <pc:grpChg chg="mod">
          <ac:chgData name="Elena De Martino" userId="S::elena.demartino@maggiproperties.it::ba2127c2-ee8d-4fb2-b0ed-8bd1b95d1899" providerId="AD" clId="Web-{B5A0A3EF-DA94-45F5-A8BD-DF6634D1E154}" dt="2021-03-05T17:55:07.968" v="130" actId="14100"/>
          <ac:grpSpMkLst>
            <pc:docMk/>
            <pc:sldMk cId="827718456" sldId="291"/>
            <ac:grpSpMk id="7" creationId="{F3A17C78-89BB-4246-8027-C43FF4C3DE18}"/>
          </ac:grpSpMkLst>
        </pc:grpChg>
        <pc:picChg chg="mod">
          <ac:chgData name="Elena De Martino" userId="S::elena.demartino@maggiproperties.it::ba2127c2-ee8d-4fb2-b0ed-8bd1b95d1899" providerId="AD" clId="Web-{B5A0A3EF-DA94-45F5-A8BD-DF6634D1E154}" dt="2021-03-05T17:25:40.625" v="75"/>
          <ac:picMkLst>
            <pc:docMk/>
            <pc:sldMk cId="827718456" sldId="291"/>
            <ac:picMk id="26" creationId="{8224B79A-D747-4697-B61F-6FB318530581}"/>
          </ac:picMkLst>
        </pc:picChg>
      </pc:sldChg>
      <pc:sldChg chg="modSp">
        <pc:chgData name="Elena De Martino" userId="S::elena.demartino@maggiproperties.it::ba2127c2-ee8d-4fb2-b0ed-8bd1b95d1899" providerId="AD" clId="Web-{B5A0A3EF-DA94-45F5-A8BD-DF6634D1E154}" dt="2021-03-05T17:24:24.467" v="74" actId="14100"/>
        <pc:sldMkLst>
          <pc:docMk/>
          <pc:sldMk cId="1077529361" sldId="311"/>
        </pc:sldMkLst>
        <pc:picChg chg="mod">
          <ac:chgData name="Elena De Martino" userId="S::elena.demartino@maggiproperties.it::ba2127c2-ee8d-4fb2-b0ed-8bd1b95d1899" providerId="AD" clId="Web-{B5A0A3EF-DA94-45F5-A8BD-DF6634D1E154}" dt="2021-03-05T17:24:24.467" v="74" actId="14100"/>
          <ac:picMkLst>
            <pc:docMk/>
            <pc:sldMk cId="1077529361" sldId="311"/>
            <ac:picMk id="5" creationId="{F8177909-06C0-4538-A517-E0FFC8652172}"/>
          </ac:picMkLst>
        </pc:picChg>
        <pc:picChg chg="mod">
          <ac:chgData name="Elena De Martino" userId="S::elena.demartino@maggiproperties.it::ba2127c2-ee8d-4fb2-b0ed-8bd1b95d1899" providerId="AD" clId="Web-{B5A0A3EF-DA94-45F5-A8BD-DF6634D1E154}" dt="2021-03-05T17:24:19.889" v="73" actId="14100"/>
          <ac:picMkLst>
            <pc:docMk/>
            <pc:sldMk cId="1077529361" sldId="311"/>
            <ac:picMk id="8" creationId="{B7A37224-346D-4899-8D28-0E1F2A22643F}"/>
          </ac:picMkLst>
        </pc:picChg>
      </pc:sldChg>
      <pc:sldChg chg="new del">
        <pc:chgData name="Elena De Martino" userId="S::elena.demartino@maggiproperties.it::ba2127c2-ee8d-4fb2-b0ed-8bd1b95d1899" providerId="AD" clId="Web-{B5A0A3EF-DA94-45F5-A8BD-DF6634D1E154}" dt="2021-03-05T18:21:52.527" v="138"/>
        <pc:sldMkLst>
          <pc:docMk/>
          <pc:sldMk cId="1642414825" sldId="313"/>
        </pc:sldMkLst>
      </pc:sldChg>
      <pc:sldChg chg="new del">
        <pc:chgData name="Elena De Martino" userId="S::elena.demartino@maggiproperties.it::ba2127c2-ee8d-4fb2-b0ed-8bd1b95d1899" providerId="AD" clId="Web-{B5A0A3EF-DA94-45F5-A8BD-DF6634D1E154}" dt="2021-03-05T18:21:48.855" v="137"/>
        <pc:sldMkLst>
          <pc:docMk/>
          <pc:sldMk cId="3349012959" sldId="314"/>
        </pc:sldMkLst>
      </pc:sldChg>
    </pc:docChg>
  </pc:docChgLst>
  <pc:docChgLst>
    <pc:chgData name="Luiz De Teffè" userId="092d1663-58d4-4388-aef5-95619929e2db" providerId="ADAL" clId="{5AA242F8-DAED-4148-B7AA-3A78B51118B9}"/>
    <pc:docChg chg="undo custSel modSld">
      <pc:chgData name="Luiz De Teffè" userId="092d1663-58d4-4388-aef5-95619929e2db" providerId="ADAL" clId="{5AA242F8-DAED-4148-B7AA-3A78B51118B9}" dt="2020-10-14T16:39:18.835" v="777" actId="1035"/>
      <pc:docMkLst>
        <pc:docMk/>
      </pc:docMkLst>
      <pc:sldChg chg="modSp">
        <pc:chgData name="Luiz De Teffè" userId="092d1663-58d4-4388-aef5-95619929e2db" providerId="ADAL" clId="{5AA242F8-DAED-4148-B7AA-3A78B51118B9}" dt="2020-10-14T16:36:19.720" v="717" actId="20577"/>
        <pc:sldMkLst>
          <pc:docMk/>
          <pc:sldMk cId="4168056824" sldId="259"/>
        </pc:sldMkLst>
        <pc:spChg chg="mod">
          <ac:chgData name="Luiz De Teffè" userId="092d1663-58d4-4388-aef5-95619929e2db" providerId="ADAL" clId="{5AA242F8-DAED-4148-B7AA-3A78B51118B9}" dt="2020-10-14T16:36:19.720" v="717" actId="20577"/>
          <ac:spMkLst>
            <pc:docMk/>
            <pc:sldMk cId="4168056824" sldId="259"/>
            <ac:spMk id="6" creationId="{ACA28B15-59A3-43BF-9915-39CFAC83BCF7}"/>
          </ac:spMkLst>
        </pc:spChg>
      </pc:sldChg>
      <pc:sldChg chg="addSp delSp modSp">
        <pc:chgData name="Luiz De Teffè" userId="092d1663-58d4-4388-aef5-95619929e2db" providerId="ADAL" clId="{5AA242F8-DAED-4148-B7AA-3A78B51118B9}" dt="2020-10-14T16:39:18.835" v="777" actId="1035"/>
        <pc:sldMkLst>
          <pc:docMk/>
          <pc:sldMk cId="1593960438" sldId="264"/>
        </pc:sldMkLst>
        <pc:spChg chg="mod">
          <ac:chgData name="Luiz De Teffè" userId="092d1663-58d4-4388-aef5-95619929e2db" providerId="ADAL" clId="{5AA242F8-DAED-4148-B7AA-3A78B51118B9}" dt="2020-10-14T16:38:09.058" v="728" actId="1076"/>
          <ac:spMkLst>
            <pc:docMk/>
            <pc:sldMk cId="1593960438" sldId="264"/>
            <ac:spMk id="2" creationId="{7E0143EB-F237-4FD4-BB40-6397706CB193}"/>
          </ac:spMkLst>
        </pc:spChg>
        <pc:spChg chg="mod">
          <ac:chgData name="Luiz De Teffè" userId="092d1663-58d4-4388-aef5-95619929e2db" providerId="ADAL" clId="{5AA242F8-DAED-4148-B7AA-3A78B51118B9}" dt="2020-10-14T16:39:18.835" v="777" actId="1035"/>
          <ac:spMkLst>
            <pc:docMk/>
            <pc:sldMk cId="1593960438" sldId="264"/>
            <ac:spMk id="4" creationId="{12A373F9-B6B0-41BB-A444-91093176F180}"/>
          </ac:spMkLst>
        </pc:spChg>
        <pc:spChg chg="mod">
          <ac:chgData name="Luiz De Teffè" userId="092d1663-58d4-4388-aef5-95619929e2db" providerId="ADAL" clId="{5AA242F8-DAED-4148-B7AA-3A78B51118B9}" dt="2020-10-14T16:38:30.497" v="758" actId="1036"/>
          <ac:spMkLst>
            <pc:docMk/>
            <pc:sldMk cId="1593960438" sldId="264"/>
            <ac:spMk id="5" creationId="{6944C28A-A428-4FC0-950C-7798EA4A6FBC}"/>
          </ac:spMkLst>
        </pc:spChg>
        <pc:spChg chg="mod">
          <ac:chgData name="Luiz De Teffè" userId="092d1663-58d4-4388-aef5-95619929e2db" providerId="ADAL" clId="{5AA242F8-DAED-4148-B7AA-3A78B51118B9}" dt="2020-10-14T16:38:35.149" v="772" actId="1035"/>
          <ac:spMkLst>
            <pc:docMk/>
            <pc:sldMk cId="1593960438" sldId="264"/>
            <ac:spMk id="6" creationId="{5B26CB8D-B3E8-4AE0-8CFE-584984FA6EAC}"/>
          </ac:spMkLst>
        </pc:spChg>
        <pc:picChg chg="add del mod modCrop">
          <ac:chgData name="Luiz De Teffè" userId="092d1663-58d4-4388-aef5-95619929e2db" providerId="ADAL" clId="{5AA242F8-DAED-4148-B7AA-3A78B51118B9}" dt="2020-10-14T16:37:20.898" v="719" actId="732"/>
          <ac:picMkLst>
            <pc:docMk/>
            <pc:sldMk cId="1593960438" sldId="264"/>
            <ac:picMk id="54" creationId="{F0164A23-083E-4F8B-B740-6CE4E6C81ED3}"/>
          </ac:picMkLst>
        </pc:picChg>
      </pc:sldChg>
      <pc:sldChg chg="modSp">
        <pc:chgData name="Luiz De Teffè" userId="092d1663-58d4-4388-aef5-95619929e2db" providerId="ADAL" clId="{5AA242F8-DAED-4148-B7AA-3A78B51118B9}" dt="2020-10-14T16:16:39.556" v="159" actId="20577"/>
        <pc:sldMkLst>
          <pc:docMk/>
          <pc:sldMk cId="827718456" sldId="291"/>
        </pc:sldMkLst>
        <pc:spChg chg="mod">
          <ac:chgData name="Luiz De Teffè" userId="092d1663-58d4-4388-aef5-95619929e2db" providerId="ADAL" clId="{5AA242F8-DAED-4148-B7AA-3A78B51118B9}" dt="2020-10-14T16:16:39.556" v="159" actId="20577"/>
          <ac:spMkLst>
            <pc:docMk/>
            <pc:sldMk cId="827718456" sldId="291"/>
            <ac:spMk id="3" creationId="{9A5FCE37-ECEB-431A-8768-1185640EF479}"/>
          </ac:spMkLst>
        </pc:spChg>
        <pc:spChg chg="mod">
          <ac:chgData name="Luiz De Teffè" userId="092d1663-58d4-4388-aef5-95619929e2db" providerId="ADAL" clId="{5AA242F8-DAED-4148-B7AA-3A78B51118B9}" dt="2020-10-14T16:08:39.452" v="38" actId="255"/>
          <ac:spMkLst>
            <pc:docMk/>
            <pc:sldMk cId="827718456" sldId="291"/>
            <ac:spMk id="6" creationId="{0FDEE30C-3DF4-4DC4-8187-2AB4DEFB4DD0}"/>
          </ac:spMkLst>
        </pc:spChg>
        <pc:spChg chg="mod">
          <ac:chgData name="Luiz De Teffè" userId="092d1663-58d4-4388-aef5-95619929e2db" providerId="ADAL" clId="{5AA242F8-DAED-4148-B7AA-3A78B51118B9}" dt="2020-10-14T16:08:13.876" v="35" actId="255"/>
          <ac:spMkLst>
            <pc:docMk/>
            <pc:sldMk cId="827718456" sldId="291"/>
            <ac:spMk id="37" creationId="{54B55172-0759-421A-8F1C-E9BBB05B6F99}"/>
          </ac:spMkLst>
        </pc:spChg>
        <pc:spChg chg="mod">
          <ac:chgData name="Luiz De Teffè" userId="092d1663-58d4-4388-aef5-95619929e2db" providerId="ADAL" clId="{5AA242F8-DAED-4148-B7AA-3A78B51118B9}" dt="2020-10-14T16:08:23.397" v="36" actId="255"/>
          <ac:spMkLst>
            <pc:docMk/>
            <pc:sldMk cId="827718456" sldId="291"/>
            <ac:spMk id="39" creationId="{9E215D3B-5C39-4D73-8003-E7DC6F6CF56A}"/>
          </ac:spMkLst>
        </pc:spChg>
        <pc:spChg chg="mod">
          <ac:chgData name="Luiz De Teffè" userId="092d1663-58d4-4388-aef5-95619929e2db" providerId="ADAL" clId="{5AA242F8-DAED-4148-B7AA-3A78B51118B9}" dt="2020-10-14T16:08:31.682" v="37" actId="255"/>
          <ac:spMkLst>
            <pc:docMk/>
            <pc:sldMk cId="827718456" sldId="291"/>
            <ac:spMk id="41" creationId="{557C16FD-61E7-40C3-BCB0-8DC24AF9A038}"/>
          </ac:spMkLst>
        </pc:spChg>
      </pc:sldChg>
      <pc:sldChg chg="modSp">
        <pc:chgData name="Luiz De Teffè" userId="092d1663-58d4-4388-aef5-95619929e2db" providerId="ADAL" clId="{5AA242F8-DAED-4148-B7AA-3A78B51118B9}" dt="2020-10-14T16:26:11.696" v="470" actId="20577"/>
        <pc:sldMkLst>
          <pc:docMk/>
          <pc:sldMk cId="2589899525" sldId="293"/>
        </pc:sldMkLst>
        <pc:spChg chg="mod">
          <ac:chgData name="Luiz De Teffè" userId="092d1663-58d4-4388-aef5-95619929e2db" providerId="ADAL" clId="{5AA242F8-DAED-4148-B7AA-3A78B51118B9}" dt="2020-10-14T16:26:11.696" v="470" actId="20577"/>
          <ac:spMkLst>
            <pc:docMk/>
            <pc:sldMk cId="2589899525" sldId="293"/>
            <ac:spMk id="3" creationId="{6ADCA359-B868-4DB2-A699-A00DAE577B66}"/>
          </ac:spMkLst>
        </pc:spChg>
        <pc:spChg chg="mod">
          <ac:chgData name="Luiz De Teffè" userId="092d1663-58d4-4388-aef5-95619929e2db" providerId="ADAL" clId="{5AA242F8-DAED-4148-B7AA-3A78B51118B9}" dt="2020-10-14T16:25:06.603" v="445" actId="14100"/>
          <ac:spMkLst>
            <pc:docMk/>
            <pc:sldMk cId="2589899525" sldId="293"/>
            <ac:spMk id="4" creationId="{348CB8EA-EBA5-4E07-BC86-501009F39DC4}"/>
          </ac:spMkLst>
        </pc:spChg>
      </pc:sldChg>
      <pc:sldChg chg="modSp">
        <pc:chgData name="Luiz De Teffè" userId="092d1663-58d4-4388-aef5-95619929e2db" providerId="ADAL" clId="{5AA242F8-DAED-4148-B7AA-3A78B51118B9}" dt="2020-10-14T16:26:53.693" v="492" actId="14100"/>
        <pc:sldMkLst>
          <pc:docMk/>
          <pc:sldMk cId="4183949724" sldId="295"/>
        </pc:sldMkLst>
        <pc:spChg chg="mod">
          <ac:chgData name="Luiz De Teffè" userId="092d1663-58d4-4388-aef5-95619929e2db" providerId="ADAL" clId="{5AA242F8-DAED-4148-B7AA-3A78B51118B9}" dt="2020-10-14T16:26:53.693" v="492" actId="14100"/>
          <ac:spMkLst>
            <pc:docMk/>
            <pc:sldMk cId="4183949724" sldId="295"/>
            <ac:spMk id="3" creationId="{BB1CB772-A217-4B35-8B5C-E504358A79CC}"/>
          </ac:spMkLst>
        </pc:spChg>
      </pc:sldChg>
      <pc:sldChg chg="modSp">
        <pc:chgData name="Luiz De Teffè" userId="092d1663-58d4-4388-aef5-95619929e2db" providerId="ADAL" clId="{5AA242F8-DAED-4148-B7AA-3A78B51118B9}" dt="2020-10-14T16:27:49.759" v="504" actId="3062"/>
        <pc:sldMkLst>
          <pc:docMk/>
          <pc:sldMk cId="3466056902" sldId="296"/>
        </pc:sldMkLst>
        <pc:spChg chg="mod">
          <ac:chgData name="Luiz De Teffè" userId="092d1663-58d4-4388-aef5-95619929e2db" providerId="ADAL" clId="{5AA242F8-DAED-4148-B7AA-3A78B51118B9}" dt="2020-10-14T16:27:49.759" v="504" actId="3062"/>
          <ac:spMkLst>
            <pc:docMk/>
            <pc:sldMk cId="3466056902" sldId="296"/>
            <ac:spMk id="4" creationId="{9A6593EC-5AAF-4CEB-A1B4-5A2DB4AFF005}"/>
          </ac:spMkLst>
        </pc:spChg>
      </pc:sldChg>
      <pc:sldChg chg="modSp">
        <pc:chgData name="Luiz De Teffè" userId="092d1663-58d4-4388-aef5-95619929e2db" providerId="ADAL" clId="{5AA242F8-DAED-4148-B7AA-3A78B51118B9}" dt="2020-10-14T16:29:58.501" v="517" actId="113"/>
        <pc:sldMkLst>
          <pc:docMk/>
          <pc:sldMk cId="2994734365" sldId="297"/>
        </pc:sldMkLst>
        <pc:spChg chg="mod">
          <ac:chgData name="Luiz De Teffè" userId="092d1663-58d4-4388-aef5-95619929e2db" providerId="ADAL" clId="{5AA242F8-DAED-4148-B7AA-3A78B51118B9}" dt="2020-10-14T16:29:58.501" v="517" actId="113"/>
          <ac:spMkLst>
            <pc:docMk/>
            <pc:sldMk cId="2994734365" sldId="297"/>
            <ac:spMk id="5" creationId="{1D74159D-DACE-4CD4-95E1-C9CE1E1BD6E7}"/>
          </ac:spMkLst>
        </pc:spChg>
      </pc:sldChg>
      <pc:sldChg chg="modSp">
        <pc:chgData name="Luiz De Teffè" userId="092d1663-58d4-4388-aef5-95619929e2db" providerId="ADAL" clId="{5AA242F8-DAED-4148-B7AA-3A78B51118B9}" dt="2020-10-14T16:30:36.373" v="519" actId="3062"/>
        <pc:sldMkLst>
          <pc:docMk/>
          <pc:sldMk cId="3828776491" sldId="298"/>
        </pc:sldMkLst>
        <pc:spChg chg="mod">
          <ac:chgData name="Luiz De Teffè" userId="092d1663-58d4-4388-aef5-95619929e2db" providerId="ADAL" clId="{5AA242F8-DAED-4148-B7AA-3A78B51118B9}" dt="2020-10-14T16:30:36.373" v="519" actId="3062"/>
          <ac:spMkLst>
            <pc:docMk/>
            <pc:sldMk cId="3828776491" sldId="298"/>
            <ac:spMk id="8" creationId="{7A6B52C7-DC05-43F1-9004-0EE7B7E3BEDB}"/>
          </ac:spMkLst>
        </pc:spChg>
      </pc:sldChg>
      <pc:sldChg chg="modSp">
        <pc:chgData name="Luiz De Teffè" userId="092d1663-58d4-4388-aef5-95619929e2db" providerId="ADAL" clId="{5AA242F8-DAED-4148-B7AA-3A78B51118B9}" dt="2020-10-14T16:31:09.056" v="526" actId="20577"/>
        <pc:sldMkLst>
          <pc:docMk/>
          <pc:sldMk cId="2680999974" sldId="302"/>
        </pc:sldMkLst>
        <pc:spChg chg="mod">
          <ac:chgData name="Luiz De Teffè" userId="092d1663-58d4-4388-aef5-95619929e2db" providerId="ADAL" clId="{5AA242F8-DAED-4148-B7AA-3A78B51118B9}" dt="2020-10-14T16:31:09.056" v="526" actId="20577"/>
          <ac:spMkLst>
            <pc:docMk/>
            <pc:sldMk cId="2680999974" sldId="302"/>
            <ac:spMk id="3" creationId="{C0C0C2FC-F78F-41E0-A4A6-30624A9C4F56}"/>
          </ac:spMkLst>
        </pc:spChg>
      </pc:sldChg>
      <pc:sldChg chg="modSp">
        <pc:chgData name="Luiz De Teffè" userId="092d1663-58d4-4388-aef5-95619929e2db" providerId="ADAL" clId="{5AA242F8-DAED-4148-B7AA-3A78B51118B9}" dt="2020-10-14T16:31:19.807" v="533" actId="20577"/>
        <pc:sldMkLst>
          <pc:docMk/>
          <pc:sldMk cId="2996494341" sldId="304"/>
        </pc:sldMkLst>
        <pc:spChg chg="mod">
          <ac:chgData name="Luiz De Teffè" userId="092d1663-58d4-4388-aef5-95619929e2db" providerId="ADAL" clId="{5AA242F8-DAED-4148-B7AA-3A78B51118B9}" dt="2020-10-14T16:31:19.807" v="533" actId="20577"/>
          <ac:spMkLst>
            <pc:docMk/>
            <pc:sldMk cId="2996494341" sldId="304"/>
            <ac:spMk id="3" creationId="{C0C0C2FC-F78F-41E0-A4A6-30624A9C4F56}"/>
          </ac:spMkLst>
        </pc:spChg>
      </pc:sldChg>
      <pc:sldChg chg="modSp">
        <pc:chgData name="Luiz De Teffè" userId="092d1663-58d4-4388-aef5-95619929e2db" providerId="ADAL" clId="{5AA242F8-DAED-4148-B7AA-3A78B51118B9}" dt="2020-10-14T16:31:32.083" v="534" actId="22"/>
        <pc:sldMkLst>
          <pc:docMk/>
          <pc:sldMk cId="643668063" sldId="305"/>
        </pc:sldMkLst>
        <pc:spChg chg="mod">
          <ac:chgData name="Luiz De Teffè" userId="092d1663-58d4-4388-aef5-95619929e2db" providerId="ADAL" clId="{5AA242F8-DAED-4148-B7AA-3A78B51118B9}" dt="2020-10-14T16:31:32.083" v="534" actId="22"/>
          <ac:spMkLst>
            <pc:docMk/>
            <pc:sldMk cId="643668063" sldId="305"/>
            <ac:spMk id="3" creationId="{C0C0C2FC-F78F-41E0-A4A6-30624A9C4F56}"/>
          </ac:spMkLst>
        </pc:spChg>
      </pc:sldChg>
      <pc:sldChg chg="modSp">
        <pc:chgData name="Luiz De Teffè" userId="092d1663-58d4-4388-aef5-95619929e2db" providerId="ADAL" clId="{5AA242F8-DAED-4148-B7AA-3A78B51118B9}" dt="2020-10-14T16:32:35.933" v="575" actId="20577"/>
        <pc:sldMkLst>
          <pc:docMk/>
          <pc:sldMk cId="2792600444" sldId="306"/>
        </pc:sldMkLst>
        <pc:spChg chg="mod">
          <ac:chgData name="Luiz De Teffè" userId="092d1663-58d4-4388-aef5-95619929e2db" providerId="ADAL" clId="{5AA242F8-DAED-4148-B7AA-3A78B51118B9}" dt="2020-10-14T16:32:35.933" v="575" actId="20577"/>
          <ac:spMkLst>
            <pc:docMk/>
            <pc:sldMk cId="2792600444" sldId="306"/>
            <ac:spMk id="3" creationId="{C0C0C2FC-F78F-41E0-A4A6-30624A9C4F56}"/>
          </ac:spMkLst>
        </pc:spChg>
      </pc:sldChg>
      <pc:sldChg chg="modSp">
        <pc:chgData name="Luiz De Teffè" userId="092d1663-58d4-4388-aef5-95619929e2db" providerId="ADAL" clId="{5AA242F8-DAED-4148-B7AA-3A78B51118B9}" dt="2020-10-14T16:34:00.305" v="647" actId="1035"/>
        <pc:sldMkLst>
          <pc:docMk/>
          <pc:sldMk cId="4074602244" sldId="307"/>
        </pc:sldMkLst>
        <pc:spChg chg="mod">
          <ac:chgData name="Luiz De Teffè" userId="092d1663-58d4-4388-aef5-95619929e2db" providerId="ADAL" clId="{5AA242F8-DAED-4148-B7AA-3A78B51118B9}" dt="2020-10-14T16:33:42.936" v="635" actId="20577"/>
          <ac:spMkLst>
            <pc:docMk/>
            <pc:sldMk cId="4074602244" sldId="307"/>
            <ac:spMk id="3" creationId="{C0C0C2FC-F78F-41E0-A4A6-30624A9C4F56}"/>
          </ac:spMkLst>
        </pc:spChg>
        <pc:spChg chg="mod">
          <ac:chgData name="Luiz De Teffè" userId="092d1663-58d4-4388-aef5-95619929e2db" providerId="ADAL" clId="{5AA242F8-DAED-4148-B7AA-3A78B51118B9}" dt="2020-10-14T16:34:00.305" v="647" actId="1035"/>
          <ac:spMkLst>
            <pc:docMk/>
            <pc:sldMk cId="4074602244" sldId="307"/>
            <ac:spMk id="7" creationId="{85BE70D4-6F31-4884-9F48-B83360EC7231}"/>
          </ac:spMkLst>
        </pc:spChg>
      </pc:sldChg>
      <pc:sldChg chg="modSp">
        <pc:chgData name="Luiz De Teffè" userId="092d1663-58d4-4388-aef5-95619929e2db" providerId="ADAL" clId="{5AA242F8-DAED-4148-B7AA-3A78B51118B9}" dt="2020-10-14T16:15:59.480" v="147" actId="3062"/>
        <pc:sldMkLst>
          <pc:docMk/>
          <pc:sldMk cId="3385121692" sldId="308"/>
        </pc:sldMkLst>
        <pc:spChg chg="mod">
          <ac:chgData name="Luiz De Teffè" userId="092d1663-58d4-4388-aef5-95619929e2db" providerId="ADAL" clId="{5AA242F8-DAED-4148-B7AA-3A78B51118B9}" dt="2020-10-14T16:13:29.605" v="91" actId="20577"/>
          <ac:spMkLst>
            <pc:docMk/>
            <pc:sldMk cId="3385121692" sldId="308"/>
            <ac:spMk id="3" creationId="{9A5FCE37-ECEB-431A-8768-1185640EF479}"/>
          </ac:spMkLst>
        </pc:spChg>
        <pc:spChg chg="mod">
          <ac:chgData name="Luiz De Teffè" userId="092d1663-58d4-4388-aef5-95619929e2db" providerId="ADAL" clId="{5AA242F8-DAED-4148-B7AA-3A78B51118B9}" dt="2020-10-14T16:15:59.480" v="147" actId="3062"/>
          <ac:spMkLst>
            <pc:docMk/>
            <pc:sldMk cId="3385121692" sldId="308"/>
            <ac:spMk id="5" creationId="{6E84E43A-5A7B-4F2D-8600-3183391D319D}"/>
          </ac:spMkLst>
        </pc:spChg>
        <pc:spChg chg="mod">
          <ac:chgData name="Luiz De Teffè" userId="092d1663-58d4-4388-aef5-95619929e2db" providerId="ADAL" clId="{5AA242F8-DAED-4148-B7AA-3A78B51118B9}" dt="2020-10-14T16:15:45.045" v="146" actId="3062"/>
          <ac:spMkLst>
            <pc:docMk/>
            <pc:sldMk cId="3385121692" sldId="308"/>
            <ac:spMk id="6" creationId="{F81A1781-DEAF-4198-8C11-2D86FFE1D0F2}"/>
          </ac:spMkLst>
        </pc:spChg>
      </pc:sldChg>
      <pc:sldChg chg="modSp">
        <pc:chgData name="Luiz De Teffè" userId="092d1663-58d4-4388-aef5-95619929e2db" providerId="ADAL" clId="{5AA242F8-DAED-4148-B7AA-3A78B51118B9}" dt="2020-10-14T16:24:14.416" v="402" actId="20577"/>
        <pc:sldMkLst>
          <pc:docMk/>
          <pc:sldMk cId="78425319" sldId="309"/>
        </pc:sldMkLst>
        <pc:spChg chg="mod">
          <ac:chgData name="Luiz De Teffè" userId="092d1663-58d4-4388-aef5-95619929e2db" providerId="ADAL" clId="{5AA242F8-DAED-4148-B7AA-3A78B51118B9}" dt="2020-10-14T16:24:14.416" v="402" actId="20577"/>
          <ac:spMkLst>
            <pc:docMk/>
            <pc:sldMk cId="78425319" sldId="309"/>
            <ac:spMk id="3" creationId="{378038B5-203B-4128-BF97-DFC6E6C4A745}"/>
          </ac:spMkLst>
        </pc:spChg>
        <pc:spChg chg="mod">
          <ac:chgData name="Luiz De Teffè" userId="092d1663-58d4-4388-aef5-95619929e2db" providerId="ADAL" clId="{5AA242F8-DAED-4148-B7AA-3A78B51118B9}" dt="2020-10-14T16:20:57.875" v="320" actId="3062"/>
          <ac:spMkLst>
            <pc:docMk/>
            <pc:sldMk cId="78425319" sldId="309"/>
            <ac:spMk id="6" creationId="{4C13888E-094A-44C9-800F-00C8EDE8CBE8}"/>
          </ac:spMkLst>
        </pc:spChg>
      </pc:sldChg>
      <pc:sldChg chg="modSp">
        <pc:chgData name="Luiz De Teffè" userId="092d1663-58d4-4388-aef5-95619929e2db" providerId="ADAL" clId="{5AA242F8-DAED-4148-B7AA-3A78B51118B9}" dt="2020-10-14T16:19:13.437" v="270" actId="14100"/>
        <pc:sldMkLst>
          <pc:docMk/>
          <pc:sldMk cId="2393567136" sldId="310"/>
        </pc:sldMkLst>
        <pc:spChg chg="mod">
          <ac:chgData name="Luiz De Teffè" userId="092d1663-58d4-4388-aef5-95619929e2db" providerId="ADAL" clId="{5AA242F8-DAED-4148-B7AA-3A78B51118B9}" dt="2020-10-14T16:18:18.866" v="206" actId="20577"/>
          <ac:spMkLst>
            <pc:docMk/>
            <pc:sldMk cId="2393567136" sldId="310"/>
            <ac:spMk id="10" creationId="{D99A856E-9CB3-4FC8-941F-69EF2EB01482}"/>
          </ac:spMkLst>
        </pc:spChg>
        <pc:spChg chg="mod">
          <ac:chgData name="Luiz De Teffè" userId="092d1663-58d4-4388-aef5-95619929e2db" providerId="ADAL" clId="{5AA242F8-DAED-4148-B7AA-3A78B51118B9}" dt="2020-10-14T16:19:13.437" v="270" actId="14100"/>
          <ac:spMkLst>
            <pc:docMk/>
            <pc:sldMk cId="2393567136" sldId="310"/>
            <ac:spMk id="12" creationId="{08F7A52F-B247-4BD4-AEEF-28ED8E0AD589}"/>
          </ac:spMkLst>
        </pc:spChg>
      </pc:sldChg>
    </pc:docChg>
  </pc:docChgLst>
  <pc:docChgLst>
    <pc:chgData name="Erta Konakciu" userId="67f6767e-cbbf-432c-8ce3-ed13a01770e7" providerId="ADAL" clId="{C5EB9BC5-D573-4C3F-AAF1-9FEB1C864AC6}"/>
    <pc:docChg chg="undo redo custSel addSld delSld modSld sldOrd">
      <pc:chgData name="Erta Konakciu" userId="67f6767e-cbbf-432c-8ce3-ed13a01770e7" providerId="ADAL" clId="{C5EB9BC5-D573-4C3F-AAF1-9FEB1C864AC6}" dt="2020-10-19T08:22:05.215" v="4835" actId="20577"/>
      <pc:docMkLst>
        <pc:docMk/>
      </pc:docMkLst>
      <pc:sldChg chg="addSp delSp modSp mod">
        <pc:chgData name="Erta Konakciu" userId="67f6767e-cbbf-432c-8ce3-ed13a01770e7" providerId="ADAL" clId="{C5EB9BC5-D573-4C3F-AAF1-9FEB1C864AC6}" dt="2020-10-13T12:20:14.723" v="2716" actId="1076"/>
        <pc:sldMkLst>
          <pc:docMk/>
          <pc:sldMk cId="4168056824" sldId="259"/>
        </pc:sldMkLst>
        <pc:spChg chg="del">
          <ac:chgData name="Erta Konakciu" userId="67f6767e-cbbf-432c-8ce3-ed13a01770e7" providerId="ADAL" clId="{C5EB9BC5-D573-4C3F-AAF1-9FEB1C864AC6}" dt="2020-10-08T07:19:56.371" v="1816" actId="478"/>
          <ac:spMkLst>
            <pc:docMk/>
            <pc:sldMk cId="4168056824" sldId="259"/>
            <ac:spMk id="2" creationId="{031D4306-B957-46DD-915E-DC738DA5128E}"/>
          </ac:spMkLst>
        </pc:spChg>
        <pc:spChg chg="add mod">
          <ac:chgData name="Erta Konakciu" userId="67f6767e-cbbf-432c-8ce3-ed13a01770e7" providerId="ADAL" clId="{C5EB9BC5-D573-4C3F-AAF1-9FEB1C864AC6}" dt="2020-10-13T09:45:12.738" v="2415" actId="1076"/>
          <ac:spMkLst>
            <pc:docMk/>
            <pc:sldMk cId="4168056824" sldId="259"/>
            <ac:spMk id="3" creationId="{6186108D-EFDF-4710-9892-13D73942912A}"/>
          </ac:spMkLst>
        </pc:spChg>
        <pc:spChg chg="add mod ord">
          <ac:chgData name="Erta Konakciu" userId="67f6767e-cbbf-432c-8ce3-ed13a01770e7" providerId="ADAL" clId="{C5EB9BC5-D573-4C3F-AAF1-9FEB1C864AC6}" dt="2020-10-08T07:28:02.217" v="2033" actId="167"/>
          <ac:spMkLst>
            <pc:docMk/>
            <pc:sldMk cId="4168056824" sldId="259"/>
            <ac:spMk id="4" creationId="{5E1DF9B0-8D2A-4C4E-9C35-A69AB6EC548D}"/>
          </ac:spMkLst>
        </pc:spChg>
        <pc:spChg chg="mod">
          <ac:chgData name="Erta Konakciu" userId="67f6767e-cbbf-432c-8ce3-ed13a01770e7" providerId="ADAL" clId="{C5EB9BC5-D573-4C3F-AAF1-9FEB1C864AC6}" dt="2020-10-13T12:20:14.723" v="2716" actId="1076"/>
          <ac:spMkLst>
            <pc:docMk/>
            <pc:sldMk cId="4168056824" sldId="259"/>
            <ac:spMk id="6" creationId="{ACA28B15-59A3-43BF-9915-39CFAC83BCF7}"/>
          </ac:spMkLst>
        </pc:spChg>
        <pc:spChg chg="mod">
          <ac:chgData name="Erta Konakciu" userId="67f6767e-cbbf-432c-8ce3-ed13a01770e7" providerId="ADAL" clId="{C5EB9BC5-D573-4C3F-AAF1-9FEB1C864AC6}" dt="2020-10-08T07:20:04.944" v="1817"/>
          <ac:spMkLst>
            <pc:docMk/>
            <pc:sldMk cId="4168056824" sldId="259"/>
            <ac:spMk id="8" creationId="{A8DE9542-A1BE-4754-A398-C39DFEC725F8}"/>
          </ac:spMkLst>
        </pc:spChg>
        <pc:spChg chg="mod">
          <ac:chgData name="Erta Konakciu" userId="67f6767e-cbbf-432c-8ce3-ed13a01770e7" providerId="ADAL" clId="{C5EB9BC5-D573-4C3F-AAF1-9FEB1C864AC6}" dt="2020-10-08T07:20:04.944" v="1817"/>
          <ac:spMkLst>
            <pc:docMk/>
            <pc:sldMk cId="4168056824" sldId="259"/>
            <ac:spMk id="9" creationId="{AB89633D-181B-4BEF-959D-5FAFAA8AA74B}"/>
          </ac:spMkLst>
        </pc:spChg>
        <pc:spChg chg="mod">
          <ac:chgData name="Erta Konakciu" userId="67f6767e-cbbf-432c-8ce3-ed13a01770e7" providerId="ADAL" clId="{C5EB9BC5-D573-4C3F-AAF1-9FEB1C864AC6}" dt="2020-10-08T07:20:04.944" v="1817"/>
          <ac:spMkLst>
            <pc:docMk/>
            <pc:sldMk cId="4168056824" sldId="259"/>
            <ac:spMk id="10" creationId="{62224187-016D-4466-AAA2-2AE01F4DDAC9}"/>
          </ac:spMkLst>
        </pc:spChg>
        <pc:spChg chg="mod">
          <ac:chgData name="Erta Konakciu" userId="67f6767e-cbbf-432c-8ce3-ed13a01770e7" providerId="ADAL" clId="{C5EB9BC5-D573-4C3F-AAF1-9FEB1C864AC6}" dt="2020-10-08T07:20:04.944" v="1817"/>
          <ac:spMkLst>
            <pc:docMk/>
            <pc:sldMk cId="4168056824" sldId="259"/>
            <ac:spMk id="11" creationId="{0CD8F9C5-B1DC-414A-B03D-616C1D9C286F}"/>
          </ac:spMkLst>
        </pc:spChg>
        <pc:spChg chg="mod">
          <ac:chgData name="Erta Konakciu" userId="67f6767e-cbbf-432c-8ce3-ed13a01770e7" providerId="ADAL" clId="{C5EB9BC5-D573-4C3F-AAF1-9FEB1C864AC6}" dt="2020-10-08T07:20:04.944" v="1817"/>
          <ac:spMkLst>
            <pc:docMk/>
            <pc:sldMk cId="4168056824" sldId="259"/>
            <ac:spMk id="12" creationId="{56DDC0A9-C771-4C16-81ED-FE0D1963C148}"/>
          </ac:spMkLst>
        </pc:spChg>
        <pc:spChg chg="mod">
          <ac:chgData name="Erta Konakciu" userId="67f6767e-cbbf-432c-8ce3-ed13a01770e7" providerId="ADAL" clId="{C5EB9BC5-D573-4C3F-AAF1-9FEB1C864AC6}" dt="2020-10-08T07:20:04.944" v="1817"/>
          <ac:spMkLst>
            <pc:docMk/>
            <pc:sldMk cId="4168056824" sldId="259"/>
            <ac:spMk id="13" creationId="{B1D05A1D-B387-49CC-8B8E-6F5D9F760B18}"/>
          </ac:spMkLst>
        </pc:spChg>
        <pc:spChg chg="mod">
          <ac:chgData name="Erta Konakciu" userId="67f6767e-cbbf-432c-8ce3-ed13a01770e7" providerId="ADAL" clId="{C5EB9BC5-D573-4C3F-AAF1-9FEB1C864AC6}" dt="2020-10-08T07:20:39.253" v="1835" actId="1037"/>
          <ac:spMkLst>
            <pc:docMk/>
            <pc:sldMk cId="4168056824" sldId="259"/>
            <ac:spMk id="14" creationId="{3E30979A-AEC3-4FE0-8279-68743DB6FA95}"/>
          </ac:spMkLst>
        </pc:spChg>
        <pc:spChg chg="mod">
          <ac:chgData name="Erta Konakciu" userId="67f6767e-cbbf-432c-8ce3-ed13a01770e7" providerId="ADAL" clId="{C5EB9BC5-D573-4C3F-AAF1-9FEB1C864AC6}" dt="2020-10-08T07:20:04.944" v="1817"/>
          <ac:spMkLst>
            <pc:docMk/>
            <pc:sldMk cId="4168056824" sldId="259"/>
            <ac:spMk id="15" creationId="{35D9A9B8-88C1-4C43-933C-A8B7C54AD19E}"/>
          </ac:spMkLst>
        </pc:spChg>
        <pc:spChg chg="mod">
          <ac:chgData name="Erta Konakciu" userId="67f6767e-cbbf-432c-8ce3-ed13a01770e7" providerId="ADAL" clId="{C5EB9BC5-D573-4C3F-AAF1-9FEB1C864AC6}" dt="2020-10-08T07:20:04.944" v="1817"/>
          <ac:spMkLst>
            <pc:docMk/>
            <pc:sldMk cId="4168056824" sldId="259"/>
            <ac:spMk id="16" creationId="{58E1B5A0-A3F3-4F0C-9C45-7E9130E51B73}"/>
          </ac:spMkLst>
        </pc:spChg>
        <pc:spChg chg="mod">
          <ac:chgData name="Erta Konakciu" userId="67f6767e-cbbf-432c-8ce3-ed13a01770e7" providerId="ADAL" clId="{C5EB9BC5-D573-4C3F-AAF1-9FEB1C864AC6}" dt="2020-10-08T07:20:04.944" v="1817"/>
          <ac:spMkLst>
            <pc:docMk/>
            <pc:sldMk cId="4168056824" sldId="259"/>
            <ac:spMk id="17" creationId="{51547A93-84CE-47A4-9C30-4444EE475F1C}"/>
          </ac:spMkLst>
        </pc:spChg>
        <pc:spChg chg="mod">
          <ac:chgData name="Erta Konakciu" userId="67f6767e-cbbf-432c-8ce3-ed13a01770e7" providerId="ADAL" clId="{C5EB9BC5-D573-4C3F-AAF1-9FEB1C864AC6}" dt="2020-10-08T07:20:04.944" v="1817"/>
          <ac:spMkLst>
            <pc:docMk/>
            <pc:sldMk cId="4168056824" sldId="259"/>
            <ac:spMk id="18" creationId="{C2916BDA-48E7-4D98-9CCF-F10DF38E6274}"/>
          </ac:spMkLst>
        </pc:spChg>
        <pc:spChg chg="del mod">
          <ac:chgData name="Erta Konakciu" userId="67f6767e-cbbf-432c-8ce3-ed13a01770e7" providerId="ADAL" clId="{C5EB9BC5-D573-4C3F-AAF1-9FEB1C864AC6}" dt="2020-10-08T07:20:16.620" v="1821" actId="21"/>
          <ac:spMkLst>
            <pc:docMk/>
            <pc:sldMk cId="4168056824" sldId="259"/>
            <ac:spMk id="19" creationId="{0F439975-999A-4251-A01A-F28F4588A342}"/>
          </ac:spMkLst>
        </pc:spChg>
        <pc:spChg chg="del">
          <ac:chgData name="Erta Konakciu" userId="67f6767e-cbbf-432c-8ce3-ed13a01770e7" providerId="ADAL" clId="{C5EB9BC5-D573-4C3F-AAF1-9FEB1C864AC6}" dt="2020-10-08T07:19:54.094" v="1815" actId="478"/>
          <ac:spMkLst>
            <pc:docMk/>
            <pc:sldMk cId="4168056824" sldId="259"/>
            <ac:spMk id="64" creationId="{375A27BD-399A-490E-AD60-24ED2C6FDD66}"/>
          </ac:spMkLst>
        </pc:spChg>
        <pc:grpChg chg="add del mod">
          <ac:chgData name="Erta Konakciu" userId="67f6767e-cbbf-432c-8ce3-ed13a01770e7" providerId="ADAL" clId="{C5EB9BC5-D573-4C3F-AAF1-9FEB1C864AC6}" dt="2020-10-08T07:20:19.498" v="1823" actId="478"/>
          <ac:grpSpMkLst>
            <pc:docMk/>
            <pc:sldMk cId="4168056824" sldId="259"/>
            <ac:grpSpMk id="7" creationId="{C4356A6C-5C35-4F4F-A3C4-DE918396E39E}"/>
          </ac:grpSpMkLst>
        </pc:grpChg>
        <pc:picChg chg="add del mod modCrop">
          <ac:chgData name="Erta Konakciu" userId="67f6767e-cbbf-432c-8ce3-ed13a01770e7" providerId="ADAL" clId="{C5EB9BC5-D573-4C3F-AAF1-9FEB1C864AC6}" dt="2020-10-13T09:45:08.187" v="2414" actId="478"/>
          <ac:picMkLst>
            <pc:docMk/>
            <pc:sldMk cId="4168056824" sldId="259"/>
            <ac:picMk id="2" creationId="{FE348DF6-3E7A-49ED-B301-41840940BF43}"/>
          </ac:picMkLst>
        </pc:picChg>
        <pc:picChg chg="add del mod modCrop">
          <ac:chgData name="Erta Konakciu" userId="67f6767e-cbbf-432c-8ce3-ed13a01770e7" providerId="ADAL" clId="{C5EB9BC5-D573-4C3F-AAF1-9FEB1C864AC6}" dt="2020-10-13T09:45:07.668" v="2413" actId="478"/>
          <ac:picMkLst>
            <pc:docMk/>
            <pc:sldMk cId="4168056824" sldId="259"/>
            <ac:picMk id="8" creationId="{128EA28A-10EB-4C81-8F0C-30758C246973}"/>
          </ac:picMkLst>
        </pc:picChg>
      </pc:sldChg>
      <pc:sldChg chg="addSp delSp modSp mod">
        <pc:chgData name="Erta Konakciu" userId="67f6767e-cbbf-432c-8ce3-ed13a01770e7" providerId="ADAL" clId="{C5EB9BC5-D573-4C3F-AAF1-9FEB1C864AC6}" dt="2020-10-15T08:22:17.268" v="3950" actId="27803"/>
        <pc:sldMkLst>
          <pc:docMk/>
          <pc:sldMk cId="1593960438" sldId="264"/>
        </pc:sldMkLst>
        <pc:spChg chg="add mod ord">
          <ac:chgData name="Erta Konakciu" userId="67f6767e-cbbf-432c-8ce3-ed13a01770e7" providerId="ADAL" clId="{C5EB9BC5-D573-4C3F-AAF1-9FEB1C864AC6}" dt="2020-10-13T09:39:00.240" v="2359" actId="2085"/>
          <ac:spMkLst>
            <pc:docMk/>
            <pc:sldMk cId="1593960438" sldId="264"/>
            <ac:spMk id="2" creationId="{7E0143EB-F237-4FD4-BB40-6397706CB193}"/>
          </ac:spMkLst>
        </pc:spChg>
        <pc:spChg chg="add mod">
          <ac:chgData name="Erta Konakciu" userId="67f6767e-cbbf-432c-8ce3-ed13a01770e7" providerId="ADAL" clId="{C5EB9BC5-D573-4C3F-AAF1-9FEB1C864AC6}" dt="2020-10-15T08:20:43.298" v="3948" actId="404"/>
          <ac:spMkLst>
            <pc:docMk/>
            <pc:sldMk cId="1593960438" sldId="264"/>
            <ac:spMk id="4" creationId="{12A373F9-B6B0-41BB-A444-91093176F180}"/>
          </ac:spMkLst>
        </pc:spChg>
        <pc:spChg chg="add mod">
          <ac:chgData name="Erta Konakciu" userId="67f6767e-cbbf-432c-8ce3-ed13a01770e7" providerId="ADAL" clId="{C5EB9BC5-D573-4C3F-AAF1-9FEB1C864AC6}" dt="2020-10-13T09:40:37.098" v="2368" actId="1076"/>
          <ac:spMkLst>
            <pc:docMk/>
            <pc:sldMk cId="1593960438" sldId="264"/>
            <ac:spMk id="5" creationId="{6944C28A-A428-4FC0-950C-7798EA4A6FBC}"/>
          </ac:spMkLst>
        </pc:spChg>
        <pc:spChg chg="add mod">
          <ac:chgData name="Erta Konakciu" userId="67f6767e-cbbf-432c-8ce3-ed13a01770e7" providerId="ADAL" clId="{C5EB9BC5-D573-4C3F-AAF1-9FEB1C864AC6}" dt="2020-10-13T09:40:37.098" v="2368" actId="1076"/>
          <ac:spMkLst>
            <pc:docMk/>
            <pc:sldMk cId="1593960438" sldId="264"/>
            <ac:spMk id="6" creationId="{5B26CB8D-B3E8-4AE0-8CFE-584984FA6EAC}"/>
          </ac:spMkLst>
        </pc:spChg>
        <pc:spChg chg="add del mod">
          <ac:chgData name="Erta Konakciu" userId="67f6767e-cbbf-432c-8ce3-ed13a01770e7" providerId="ADAL" clId="{C5EB9BC5-D573-4C3F-AAF1-9FEB1C864AC6}" dt="2020-10-07T16:05:17.086" v="1389" actId="478"/>
          <ac:spMkLst>
            <pc:docMk/>
            <pc:sldMk cId="1593960438" sldId="264"/>
            <ac:spMk id="8" creationId="{91C55C07-4A23-4862-A2EB-C42CF649972E}"/>
          </ac:spMkLst>
        </pc:spChg>
        <pc:spChg chg="mod">
          <ac:chgData name="Erta Konakciu" userId="67f6767e-cbbf-432c-8ce3-ed13a01770e7" providerId="ADAL" clId="{C5EB9BC5-D573-4C3F-AAF1-9FEB1C864AC6}" dt="2020-10-15T08:22:14.228" v="3949" actId="27803"/>
          <ac:spMkLst>
            <pc:docMk/>
            <pc:sldMk cId="1593960438" sldId="264"/>
            <ac:spMk id="8" creationId="{DC3EAA48-059A-4FEB-A184-1F065D04D7A5}"/>
          </ac:spMkLst>
        </pc:spChg>
        <pc:spChg chg="mod">
          <ac:chgData name="Erta Konakciu" userId="67f6767e-cbbf-432c-8ce3-ed13a01770e7" providerId="ADAL" clId="{C5EB9BC5-D573-4C3F-AAF1-9FEB1C864AC6}" dt="2020-10-15T08:22:14.228" v="3949" actId="27803"/>
          <ac:spMkLst>
            <pc:docMk/>
            <pc:sldMk cId="1593960438" sldId="264"/>
            <ac:spMk id="9" creationId="{F590FCCD-66B5-4BEA-A628-02F6542F740C}"/>
          </ac:spMkLst>
        </pc:spChg>
        <pc:spChg chg="mod">
          <ac:chgData name="Erta Konakciu" userId="67f6767e-cbbf-432c-8ce3-ed13a01770e7" providerId="ADAL" clId="{C5EB9BC5-D573-4C3F-AAF1-9FEB1C864AC6}" dt="2020-10-15T08:22:14.228" v="3949" actId="27803"/>
          <ac:spMkLst>
            <pc:docMk/>
            <pc:sldMk cId="1593960438" sldId="264"/>
            <ac:spMk id="10" creationId="{368BC3A2-DCA7-45C2-ADA7-2146043893C1}"/>
          </ac:spMkLst>
        </pc:spChg>
        <pc:spChg chg="mod">
          <ac:chgData name="Erta Konakciu" userId="67f6767e-cbbf-432c-8ce3-ed13a01770e7" providerId="ADAL" clId="{C5EB9BC5-D573-4C3F-AAF1-9FEB1C864AC6}" dt="2020-10-15T08:22:14.228" v="3949" actId="27803"/>
          <ac:spMkLst>
            <pc:docMk/>
            <pc:sldMk cId="1593960438" sldId="264"/>
            <ac:spMk id="11" creationId="{24A699D3-A6FC-4561-AB88-9856C93EF949}"/>
          </ac:spMkLst>
        </pc:spChg>
        <pc:spChg chg="mod">
          <ac:chgData name="Erta Konakciu" userId="67f6767e-cbbf-432c-8ce3-ed13a01770e7" providerId="ADAL" clId="{C5EB9BC5-D573-4C3F-AAF1-9FEB1C864AC6}" dt="2020-10-15T08:22:14.228" v="3949" actId="27803"/>
          <ac:spMkLst>
            <pc:docMk/>
            <pc:sldMk cId="1593960438" sldId="264"/>
            <ac:spMk id="12" creationId="{BC8C6030-BC4E-4165-BB85-25B59D92C327}"/>
          </ac:spMkLst>
        </pc:spChg>
        <pc:spChg chg="mod">
          <ac:chgData name="Erta Konakciu" userId="67f6767e-cbbf-432c-8ce3-ed13a01770e7" providerId="ADAL" clId="{C5EB9BC5-D573-4C3F-AAF1-9FEB1C864AC6}" dt="2020-10-15T08:22:14.228" v="3949" actId="27803"/>
          <ac:spMkLst>
            <pc:docMk/>
            <pc:sldMk cId="1593960438" sldId="264"/>
            <ac:spMk id="13" creationId="{4E7D5D02-96BB-4064-B483-67B374F9B9FD}"/>
          </ac:spMkLst>
        </pc:spChg>
        <pc:spChg chg="mod">
          <ac:chgData name="Erta Konakciu" userId="67f6767e-cbbf-432c-8ce3-ed13a01770e7" providerId="ADAL" clId="{C5EB9BC5-D573-4C3F-AAF1-9FEB1C864AC6}" dt="2020-10-15T08:22:14.228" v="3949" actId="27803"/>
          <ac:spMkLst>
            <pc:docMk/>
            <pc:sldMk cId="1593960438" sldId="264"/>
            <ac:spMk id="14" creationId="{7CD8EA9B-5E73-4202-B9CA-54F25490F07F}"/>
          </ac:spMkLst>
        </pc:spChg>
        <pc:spChg chg="mod">
          <ac:chgData name="Erta Konakciu" userId="67f6767e-cbbf-432c-8ce3-ed13a01770e7" providerId="ADAL" clId="{C5EB9BC5-D573-4C3F-AAF1-9FEB1C864AC6}" dt="2020-10-15T08:22:14.228" v="3949" actId="27803"/>
          <ac:spMkLst>
            <pc:docMk/>
            <pc:sldMk cId="1593960438" sldId="264"/>
            <ac:spMk id="15" creationId="{9056BB3F-D391-451E-9AEA-11C1E173FDF3}"/>
          </ac:spMkLst>
        </pc:spChg>
        <pc:spChg chg="mod">
          <ac:chgData name="Erta Konakciu" userId="67f6767e-cbbf-432c-8ce3-ed13a01770e7" providerId="ADAL" clId="{C5EB9BC5-D573-4C3F-AAF1-9FEB1C864AC6}" dt="2020-10-15T08:22:14.228" v="3949" actId="27803"/>
          <ac:spMkLst>
            <pc:docMk/>
            <pc:sldMk cId="1593960438" sldId="264"/>
            <ac:spMk id="16" creationId="{44796A9B-834B-4F4E-87E4-F30D0290B401}"/>
          </ac:spMkLst>
        </pc:spChg>
        <pc:spChg chg="mod">
          <ac:chgData name="Erta Konakciu" userId="67f6767e-cbbf-432c-8ce3-ed13a01770e7" providerId="ADAL" clId="{C5EB9BC5-D573-4C3F-AAF1-9FEB1C864AC6}" dt="2020-10-15T08:22:14.228" v="3949" actId="27803"/>
          <ac:spMkLst>
            <pc:docMk/>
            <pc:sldMk cId="1593960438" sldId="264"/>
            <ac:spMk id="17" creationId="{70FE8214-845D-4372-8CAA-ED17298803F8}"/>
          </ac:spMkLst>
        </pc:spChg>
        <pc:spChg chg="mod">
          <ac:chgData name="Erta Konakciu" userId="67f6767e-cbbf-432c-8ce3-ed13a01770e7" providerId="ADAL" clId="{C5EB9BC5-D573-4C3F-AAF1-9FEB1C864AC6}" dt="2020-10-15T08:22:14.228" v="3949" actId="27803"/>
          <ac:spMkLst>
            <pc:docMk/>
            <pc:sldMk cId="1593960438" sldId="264"/>
            <ac:spMk id="18" creationId="{D2FD46A3-9D1E-4A88-A269-5B3B14E6606A}"/>
          </ac:spMkLst>
        </pc:spChg>
        <pc:spChg chg="del">
          <ac:chgData name="Erta Konakciu" userId="67f6767e-cbbf-432c-8ce3-ed13a01770e7" providerId="ADAL" clId="{C5EB9BC5-D573-4C3F-AAF1-9FEB1C864AC6}" dt="2020-10-07T16:04:37.737" v="1381" actId="478"/>
          <ac:spMkLst>
            <pc:docMk/>
            <pc:sldMk cId="1593960438" sldId="264"/>
            <ac:spMk id="31" creationId="{6D104E8B-1D44-445C-9014-C6ED6847CA59}"/>
          </ac:spMkLst>
        </pc:spChg>
        <pc:spChg chg="add del mod">
          <ac:chgData name="Erta Konakciu" userId="67f6767e-cbbf-432c-8ce3-ed13a01770e7" providerId="ADAL" clId="{C5EB9BC5-D573-4C3F-AAF1-9FEB1C864AC6}" dt="2020-10-07T16:04:46.592" v="1385" actId="478"/>
          <ac:spMkLst>
            <pc:docMk/>
            <pc:sldMk cId="1593960438" sldId="264"/>
            <ac:spMk id="49" creationId="{BC2E61AE-C733-4E56-ABA3-7A3DAC5CFDE5}"/>
          </ac:spMkLst>
        </pc:spChg>
        <pc:grpChg chg="mod">
          <ac:chgData name="Erta Konakciu" userId="67f6767e-cbbf-432c-8ce3-ed13a01770e7" providerId="ADAL" clId="{C5EB9BC5-D573-4C3F-AAF1-9FEB1C864AC6}" dt="2020-10-15T08:22:14.228" v="3949" actId="27803"/>
          <ac:grpSpMkLst>
            <pc:docMk/>
            <pc:sldMk cId="1593960438" sldId="264"/>
            <ac:grpSpMk id="7" creationId="{F15232C6-795D-4F8C-8641-83F0D84AF4A8}"/>
          </ac:grpSpMkLst>
        </pc:grpChg>
        <pc:picChg chg="add del mod">
          <ac:chgData name="Erta Konakciu" userId="67f6767e-cbbf-432c-8ce3-ed13a01770e7" providerId="ADAL" clId="{C5EB9BC5-D573-4C3F-AAF1-9FEB1C864AC6}" dt="2020-10-15T08:22:17.268" v="3950" actId="27803"/>
          <ac:picMkLst>
            <pc:docMk/>
            <pc:sldMk cId="1593960438" sldId="264"/>
            <ac:picMk id="3" creationId="{F15232C6-795D-4F8C-8641-83F0D84AF4A8}"/>
          </ac:picMkLst>
        </pc:picChg>
        <pc:picChg chg="del mod">
          <ac:chgData name="Erta Konakciu" userId="67f6767e-cbbf-432c-8ce3-ed13a01770e7" providerId="ADAL" clId="{C5EB9BC5-D573-4C3F-AAF1-9FEB1C864AC6}" dt="2020-10-07T13:31:35.030" v="185" actId="478"/>
          <ac:picMkLst>
            <pc:docMk/>
            <pc:sldMk cId="1593960438" sldId="264"/>
            <ac:picMk id="8" creationId="{FED6FBDF-2488-48CB-8907-6006920E8A8B}"/>
          </ac:picMkLst>
        </pc:picChg>
        <pc:picChg chg="mod modCrop">
          <ac:chgData name="Erta Konakciu" userId="67f6767e-cbbf-432c-8ce3-ed13a01770e7" providerId="ADAL" clId="{C5EB9BC5-D573-4C3F-AAF1-9FEB1C864AC6}" dt="2020-10-07T14:07:26.482" v="239" actId="18131"/>
          <ac:picMkLst>
            <pc:docMk/>
            <pc:sldMk cId="1593960438" sldId="264"/>
            <ac:picMk id="54" creationId="{F0164A23-083E-4F8B-B740-6CE4E6C81ED3}"/>
          </ac:picMkLst>
        </pc:picChg>
      </pc:sldChg>
      <pc:sldChg chg="addSp delSp modSp del mod">
        <pc:chgData name="Erta Konakciu" userId="67f6767e-cbbf-432c-8ce3-ed13a01770e7" providerId="ADAL" clId="{C5EB9BC5-D573-4C3F-AAF1-9FEB1C864AC6}" dt="2020-10-07T15:07:46.942" v="799" actId="47"/>
        <pc:sldMkLst>
          <pc:docMk/>
          <pc:sldMk cId="2204205780" sldId="267"/>
        </pc:sldMkLst>
        <pc:spChg chg="add del">
          <ac:chgData name="Erta Konakciu" userId="67f6767e-cbbf-432c-8ce3-ed13a01770e7" providerId="ADAL" clId="{C5EB9BC5-D573-4C3F-AAF1-9FEB1C864AC6}" dt="2020-10-07T14:05:53.111" v="223" actId="21"/>
          <ac:spMkLst>
            <pc:docMk/>
            <pc:sldMk cId="2204205780" sldId="267"/>
            <ac:spMk id="2" creationId="{C7E3F584-7194-4EA8-972E-80A90F140774}"/>
          </ac:spMkLst>
        </pc:spChg>
        <pc:spChg chg="add del">
          <ac:chgData name="Erta Konakciu" userId="67f6767e-cbbf-432c-8ce3-ed13a01770e7" providerId="ADAL" clId="{C5EB9BC5-D573-4C3F-AAF1-9FEB1C864AC6}" dt="2020-10-07T14:05:53.111" v="223" actId="21"/>
          <ac:spMkLst>
            <pc:docMk/>
            <pc:sldMk cId="2204205780" sldId="267"/>
            <ac:spMk id="3" creationId="{91260B74-6F74-4167-8B9F-72EF2D97785C}"/>
          </ac:spMkLst>
        </pc:spChg>
        <pc:spChg chg="mod">
          <ac:chgData name="Erta Konakciu" userId="67f6767e-cbbf-432c-8ce3-ed13a01770e7" providerId="ADAL" clId="{C5EB9BC5-D573-4C3F-AAF1-9FEB1C864AC6}" dt="2020-10-07T14:10:14.796" v="273" actId="1076"/>
          <ac:spMkLst>
            <pc:docMk/>
            <pc:sldMk cId="2204205780" sldId="267"/>
            <ac:spMk id="72" creationId="{6EB78B69-3343-4C09-BA08-266F51E32677}"/>
          </ac:spMkLst>
        </pc:spChg>
        <pc:picChg chg="mod ord modCrop">
          <ac:chgData name="Erta Konakciu" userId="67f6767e-cbbf-432c-8ce3-ed13a01770e7" providerId="ADAL" clId="{C5EB9BC5-D573-4C3F-AAF1-9FEB1C864AC6}" dt="2020-10-07T14:09:18.257" v="254" actId="166"/>
          <ac:picMkLst>
            <pc:docMk/>
            <pc:sldMk cId="2204205780" sldId="267"/>
            <ac:picMk id="5" creationId="{0B1EA431-6B5B-47C3-996B-6AE93CC38F7F}"/>
          </ac:picMkLst>
        </pc:picChg>
        <pc:picChg chg="mod">
          <ac:chgData name="Erta Konakciu" userId="67f6767e-cbbf-432c-8ce3-ed13a01770e7" providerId="ADAL" clId="{C5EB9BC5-D573-4C3F-AAF1-9FEB1C864AC6}" dt="2020-10-07T14:09:27.004" v="256" actId="14100"/>
          <ac:picMkLst>
            <pc:docMk/>
            <pc:sldMk cId="2204205780" sldId="267"/>
            <ac:picMk id="7" creationId="{BC5B58B6-F533-4F2B-97B6-9191BEEBA41A}"/>
          </ac:picMkLst>
        </pc:picChg>
        <pc:picChg chg="mod">
          <ac:chgData name="Erta Konakciu" userId="67f6767e-cbbf-432c-8ce3-ed13a01770e7" providerId="ADAL" clId="{C5EB9BC5-D573-4C3F-AAF1-9FEB1C864AC6}" dt="2020-10-07T14:09:24.827" v="255" actId="14100"/>
          <ac:picMkLst>
            <pc:docMk/>
            <pc:sldMk cId="2204205780" sldId="267"/>
            <ac:picMk id="81" creationId="{5EF05B6E-F161-4273-88E3-510AA16A2D67}"/>
          </ac:picMkLst>
        </pc:picChg>
      </pc:sldChg>
      <pc:sldChg chg="addSp delSp modSp del mod ord">
        <pc:chgData name="Erta Konakciu" userId="67f6767e-cbbf-432c-8ce3-ed13a01770e7" providerId="ADAL" clId="{C5EB9BC5-D573-4C3F-AAF1-9FEB1C864AC6}" dt="2020-10-07T16:08:28.980" v="1474" actId="47"/>
        <pc:sldMkLst>
          <pc:docMk/>
          <pc:sldMk cId="3773897499" sldId="269"/>
        </pc:sldMkLst>
        <pc:spChg chg="add del">
          <ac:chgData name="Erta Konakciu" userId="67f6767e-cbbf-432c-8ce3-ed13a01770e7" providerId="ADAL" clId="{C5EB9BC5-D573-4C3F-AAF1-9FEB1C864AC6}" dt="2020-10-07T14:05:14.442" v="219" actId="21"/>
          <ac:spMkLst>
            <pc:docMk/>
            <pc:sldMk cId="3773897499" sldId="269"/>
            <ac:spMk id="3" creationId="{4C50A8BF-DF52-497A-B40A-7E8C62B25E3F}"/>
          </ac:spMkLst>
        </pc:spChg>
        <pc:spChg chg="add del mod">
          <ac:chgData name="Erta Konakciu" userId="67f6767e-cbbf-432c-8ce3-ed13a01770e7" providerId="ADAL" clId="{C5EB9BC5-D573-4C3F-AAF1-9FEB1C864AC6}" dt="2020-10-07T14:05:14.442" v="219" actId="21"/>
          <ac:spMkLst>
            <pc:docMk/>
            <pc:sldMk cId="3773897499" sldId="269"/>
            <ac:spMk id="5" creationId="{0D89A886-ADA1-488C-9B80-A134F751E297}"/>
          </ac:spMkLst>
        </pc:spChg>
        <pc:picChg chg="del mod modCrop">
          <ac:chgData name="Erta Konakciu" userId="67f6767e-cbbf-432c-8ce3-ed13a01770e7" providerId="ADAL" clId="{C5EB9BC5-D573-4C3F-AAF1-9FEB1C864AC6}" dt="2020-10-07T16:07:52.647" v="1465" actId="21"/>
          <ac:picMkLst>
            <pc:docMk/>
            <pc:sldMk cId="3773897499" sldId="269"/>
            <ac:picMk id="2" creationId="{50D462A4-D0BE-4CCC-8331-BFEAB14E005C}"/>
          </ac:picMkLst>
        </pc:picChg>
        <pc:picChg chg="del mod modCrop">
          <ac:chgData name="Erta Konakciu" userId="67f6767e-cbbf-432c-8ce3-ed13a01770e7" providerId="ADAL" clId="{C5EB9BC5-D573-4C3F-AAF1-9FEB1C864AC6}" dt="2020-10-07T16:07:52.647" v="1465" actId="21"/>
          <ac:picMkLst>
            <pc:docMk/>
            <pc:sldMk cId="3773897499" sldId="269"/>
            <ac:picMk id="4" creationId="{B0DBA77F-2A9D-4964-9DF8-D70DBBF752CE}"/>
          </ac:picMkLst>
        </pc:picChg>
        <pc:picChg chg="add del mod">
          <ac:chgData name="Erta Konakciu" userId="67f6767e-cbbf-432c-8ce3-ed13a01770e7" providerId="ADAL" clId="{C5EB9BC5-D573-4C3F-AAF1-9FEB1C864AC6}" dt="2020-10-07T16:07:52.647" v="1465" actId="21"/>
          <ac:picMkLst>
            <pc:docMk/>
            <pc:sldMk cId="3773897499" sldId="269"/>
            <ac:picMk id="6" creationId="{22FA65DA-C6BA-4FE2-B83A-8AA3F508156A}"/>
          </ac:picMkLst>
        </pc:picChg>
        <pc:picChg chg="add del mod">
          <ac:chgData name="Erta Konakciu" userId="67f6767e-cbbf-432c-8ce3-ed13a01770e7" providerId="ADAL" clId="{C5EB9BC5-D573-4C3F-AAF1-9FEB1C864AC6}" dt="2020-10-07T15:28:29.071" v="955" actId="478"/>
          <ac:picMkLst>
            <pc:docMk/>
            <pc:sldMk cId="3773897499" sldId="269"/>
            <ac:picMk id="11" creationId="{5F648B9C-5971-4F69-BBEA-24D46ECAA49D}"/>
          </ac:picMkLst>
        </pc:picChg>
        <pc:picChg chg="add del mod modCrop">
          <ac:chgData name="Erta Konakciu" userId="67f6767e-cbbf-432c-8ce3-ed13a01770e7" providerId="ADAL" clId="{C5EB9BC5-D573-4C3F-AAF1-9FEB1C864AC6}" dt="2020-10-07T16:07:52.647" v="1465" actId="21"/>
          <ac:picMkLst>
            <pc:docMk/>
            <pc:sldMk cId="3773897499" sldId="269"/>
            <ac:picMk id="13" creationId="{644E9706-58BD-4C37-A6EE-802E027A76E1}"/>
          </ac:picMkLst>
        </pc:picChg>
      </pc:sldChg>
      <pc:sldChg chg="addSp delSp modSp del mod">
        <pc:chgData name="Erta Konakciu" userId="67f6767e-cbbf-432c-8ce3-ed13a01770e7" providerId="ADAL" clId="{C5EB9BC5-D573-4C3F-AAF1-9FEB1C864AC6}" dt="2020-10-07T16:04:34.761" v="1380" actId="47"/>
        <pc:sldMkLst>
          <pc:docMk/>
          <pc:sldMk cId="1352697560" sldId="271"/>
        </pc:sldMkLst>
        <pc:spChg chg="mod">
          <ac:chgData name="Erta Konakciu" userId="67f6767e-cbbf-432c-8ce3-ed13a01770e7" providerId="ADAL" clId="{C5EB9BC5-D573-4C3F-AAF1-9FEB1C864AC6}" dt="2020-10-07T15:05:43.606" v="795" actId="1076"/>
          <ac:spMkLst>
            <pc:docMk/>
            <pc:sldMk cId="1352697560" sldId="271"/>
            <ac:spMk id="3" creationId="{9A5FCE37-ECEB-431A-8768-1185640EF479}"/>
          </ac:spMkLst>
        </pc:spChg>
        <pc:spChg chg="add del mod">
          <ac:chgData name="Erta Konakciu" userId="67f6767e-cbbf-432c-8ce3-ed13a01770e7" providerId="ADAL" clId="{C5EB9BC5-D573-4C3F-AAF1-9FEB1C864AC6}" dt="2020-10-07T15:54:44.918" v="1073"/>
          <ac:spMkLst>
            <pc:docMk/>
            <pc:sldMk cId="1352697560" sldId="271"/>
            <ac:spMk id="11" creationId="{C3011CC1-2796-4455-AE68-F19E50C48825}"/>
          </ac:spMkLst>
        </pc:spChg>
        <pc:spChg chg="mod">
          <ac:chgData name="Erta Konakciu" userId="67f6767e-cbbf-432c-8ce3-ed13a01770e7" providerId="ADAL" clId="{C5EB9BC5-D573-4C3F-AAF1-9FEB1C864AC6}" dt="2020-10-07T15:05:50.381" v="796" actId="1076"/>
          <ac:spMkLst>
            <pc:docMk/>
            <pc:sldMk cId="1352697560" sldId="271"/>
            <ac:spMk id="16" creationId="{2F64BF69-6CA4-4062-BFFA-55F3F25316DA}"/>
          </ac:spMkLst>
        </pc:spChg>
        <pc:picChg chg="del mod">
          <ac:chgData name="Erta Konakciu" userId="67f6767e-cbbf-432c-8ce3-ed13a01770e7" providerId="ADAL" clId="{C5EB9BC5-D573-4C3F-AAF1-9FEB1C864AC6}" dt="2020-10-07T16:03:27.643" v="1360" actId="21"/>
          <ac:picMkLst>
            <pc:docMk/>
            <pc:sldMk cId="1352697560" sldId="271"/>
            <ac:picMk id="10" creationId="{D6354920-FF3D-4CF2-BAA3-C7AF6C531DB0}"/>
          </ac:picMkLst>
        </pc:picChg>
        <pc:picChg chg="del mod">
          <ac:chgData name="Erta Konakciu" userId="67f6767e-cbbf-432c-8ce3-ed13a01770e7" providerId="ADAL" clId="{C5EB9BC5-D573-4C3F-AAF1-9FEB1C864AC6}" dt="2020-10-07T16:03:27.643" v="1360" actId="21"/>
          <ac:picMkLst>
            <pc:docMk/>
            <pc:sldMk cId="1352697560" sldId="271"/>
            <ac:picMk id="15" creationId="{8C5D00AB-1147-49AD-8D8A-265082E7A6FB}"/>
          </ac:picMkLst>
        </pc:picChg>
      </pc:sldChg>
      <pc:sldChg chg="modSp del mod">
        <pc:chgData name="Erta Konakciu" userId="67f6767e-cbbf-432c-8ce3-ed13a01770e7" providerId="ADAL" clId="{C5EB9BC5-D573-4C3F-AAF1-9FEB1C864AC6}" dt="2020-10-07T15:32:25.876" v="990" actId="47"/>
        <pc:sldMkLst>
          <pc:docMk/>
          <pc:sldMk cId="1319979334" sldId="272"/>
        </pc:sldMkLst>
        <pc:picChg chg="mod modCrop">
          <ac:chgData name="Erta Konakciu" userId="67f6767e-cbbf-432c-8ce3-ed13a01770e7" providerId="ADAL" clId="{C5EB9BC5-D573-4C3F-AAF1-9FEB1C864AC6}" dt="2020-10-07T14:21:43.374" v="323" actId="732"/>
          <ac:picMkLst>
            <pc:docMk/>
            <pc:sldMk cId="1319979334" sldId="272"/>
            <ac:picMk id="5" creationId="{2F751D78-B6C2-4A8E-9BA7-01CFACD06B01}"/>
          </ac:picMkLst>
        </pc:picChg>
        <pc:picChg chg="mod">
          <ac:chgData name="Erta Konakciu" userId="67f6767e-cbbf-432c-8ce3-ed13a01770e7" providerId="ADAL" clId="{C5EB9BC5-D573-4C3F-AAF1-9FEB1C864AC6}" dt="2020-10-07T14:21:45.822" v="324" actId="14100"/>
          <ac:picMkLst>
            <pc:docMk/>
            <pc:sldMk cId="1319979334" sldId="272"/>
            <ac:picMk id="7" creationId="{97A24A9F-1CB9-4637-94DB-3A478955B60C}"/>
          </ac:picMkLst>
        </pc:picChg>
      </pc:sldChg>
      <pc:sldChg chg="addSp delSp modSp del mod">
        <pc:chgData name="Erta Konakciu" userId="67f6767e-cbbf-432c-8ce3-ed13a01770e7" providerId="ADAL" clId="{C5EB9BC5-D573-4C3F-AAF1-9FEB1C864AC6}" dt="2020-10-07T16:17:00.583" v="1601" actId="47"/>
        <pc:sldMkLst>
          <pc:docMk/>
          <pc:sldMk cId="77695929" sldId="273"/>
        </pc:sldMkLst>
        <pc:spChg chg="add del">
          <ac:chgData name="Erta Konakciu" userId="67f6767e-cbbf-432c-8ce3-ed13a01770e7" providerId="ADAL" clId="{C5EB9BC5-D573-4C3F-AAF1-9FEB1C864AC6}" dt="2020-10-07T14:06:09.398" v="226" actId="21"/>
          <ac:spMkLst>
            <pc:docMk/>
            <pc:sldMk cId="77695929" sldId="273"/>
            <ac:spMk id="2" creationId="{6FFBD1D8-1730-4BB5-989B-5BF480F93A8D}"/>
          </ac:spMkLst>
        </pc:spChg>
        <pc:spChg chg="add del">
          <ac:chgData name="Erta Konakciu" userId="67f6767e-cbbf-432c-8ce3-ed13a01770e7" providerId="ADAL" clId="{C5EB9BC5-D573-4C3F-AAF1-9FEB1C864AC6}" dt="2020-10-07T14:06:09.398" v="226" actId="21"/>
          <ac:spMkLst>
            <pc:docMk/>
            <pc:sldMk cId="77695929" sldId="273"/>
            <ac:spMk id="3" creationId="{E414CB82-ABC5-46AF-8519-96A3DA37C235}"/>
          </ac:spMkLst>
        </pc:spChg>
        <pc:spChg chg="del mod">
          <ac:chgData name="Erta Konakciu" userId="67f6767e-cbbf-432c-8ce3-ed13a01770e7" providerId="ADAL" clId="{C5EB9BC5-D573-4C3F-AAF1-9FEB1C864AC6}" dt="2020-10-07T15:09:24.537" v="829"/>
          <ac:spMkLst>
            <pc:docMk/>
            <pc:sldMk cId="77695929" sldId="273"/>
            <ac:spMk id="12" creationId="{B4DFD51D-EDD9-4626-9E8F-39F213688568}"/>
          </ac:spMkLst>
        </pc:spChg>
        <pc:spChg chg="add del mod">
          <ac:chgData name="Erta Konakciu" userId="67f6767e-cbbf-432c-8ce3-ed13a01770e7" providerId="ADAL" clId="{C5EB9BC5-D573-4C3F-AAF1-9FEB1C864AC6}" dt="2020-10-07T16:13:15.488" v="1531" actId="21"/>
          <ac:spMkLst>
            <pc:docMk/>
            <pc:sldMk cId="77695929" sldId="273"/>
            <ac:spMk id="18" creationId="{F241F0B2-739F-409B-BCA5-962F07A4E9DB}"/>
          </ac:spMkLst>
        </pc:spChg>
        <pc:grpChg chg="add del mod">
          <ac:chgData name="Erta Konakciu" userId="67f6767e-cbbf-432c-8ce3-ed13a01770e7" providerId="ADAL" clId="{C5EB9BC5-D573-4C3F-AAF1-9FEB1C864AC6}" dt="2020-10-07T16:08:36.587" v="1476" actId="21"/>
          <ac:grpSpMkLst>
            <pc:docMk/>
            <pc:sldMk cId="77695929" sldId="273"/>
            <ac:grpSpMk id="22" creationId="{2B98A4C6-3478-45F0-9978-BA0DD471CE61}"/>
          </ac:grpSpMkLst>
        </pc:grpChg>
        <pc:picChg chg="add del">
          <ac:chgData name="Erta Konakciu" userId="67f6767e-cbbf-432c-8ce3-ed13a01770e7" providerId="ADAL" clId="{C5EB9BC5-D573-4C3F-AAF1-9FEB1C864AC6}" dt="2020-10-07T14:11:10.533" v="278" actId="478"/>
          <ac:picMkLst>
            <pc:docMk/>
            <pc:sldMk cId="77695929" sldId="273"/>
            <ac:picMk id="4" creationId="{4404E4FE-7EFC-4F6B-A599-7EBB465EDC05}"/>
          </ac:picMkLst>
        </pc:picChg>
        <pc:picChg chg="add del">
          <ac:chgData name="Erta Konakciu" userId="67f6767e-cbbf-432c-8ce3-ed13a01770e7" providerId="ADAL" clId="{C5EB9BC5-D573-4C3F-AAF1-9FEB1C864AC6}" dt="2020-10-07T14:11:12.516" v="279" actId="478"/>
          <ac:picMkLst>
            <pc:docMk/>
            <pc:sldMk cId="77695929" sldId="273"/>
            <ac:picMk id="5" creationId="{BE77F656-D692-4689-A33D-9729DBA2AFCA}"/>
          </ac:picMkLst>
        </pc:picChg>
        <pc:picChg chg="add del">
          <ac:chgData name="Erta Konakciu" userId="67f6767e-cbbf-432c-8ce3-ed13a01770e7" providerId="ADAL" clId="{C5EB9BC5-D573-4C3F-AAF1-9FEB1C864AC6}" dt="2020-10-07T14:11:48.420" v="288" actId="478"/>
          <ac:picMkLst>
            <pc:docMk/>
            <pc:sldMk cId="77695929" sldId="273"/>
            <ac:picMk id="6" creationId="{97739413-0E2D-4EB8-8B88-24C1390FC888}"/>
          </ac:picMkLst>
        </pc:picChg>
        <pc:picChg chg="add del">
          <ac:chgData name="Erta Konakciu" userId="67f6767e-cbbf-432c-8ce3-ed13a01770e7" providerId="ADAL" clId="{C5EB9BC5-D573-4C3F-AAF1-9FEB1C864AC6}" dt="2020-10-07T15:08:19.001" v="804" actId="478"/>
          <ac:picMkLst>
            <pc:docMk/>
            <pc:sldMk cId="77695929" sldId="273"/>
            <ac:picMk id="7" creationId="{2D3A0032-1D7C-40D0-BC34-31EA0164E19C}"/>
          </ac:picMkLst>
        </pc:picChg>
        <pc:picChg chg="mod ord modCrop">
          <ac:chgData name="Erta Konakciu" userId="67f6767e-cbbf-432c-8ce3-ed13a01770e7" providerId="ADAL" clId="{C5EB9BC5-D573-4C3F-AAF1-9FEB1C864AC6}" dt="2020-10-07T16:08:35.372" v="1475" actId="164"/>
          <ac:picMkLst>
            <pc:docMk/>
            <pc:sldMk cId="77695929" sldId="273"/>
            <ac:picMk id="8" creationId="{05AE397B-BACE-4329-BFEC-DD9CF4F0C0C0}"/>
          </ac:picMkLst>
        </pc:picChg>
        <pc:picChg chg="mod ord modCrop">
          <ac:chgData name="Erta Konakciu" userId="67f6767e-cbbf-432c-8ce3-ed13a01770e7" providerId="ADAL" clId="{C5EB9BC5-D573-4C3F-AAF1-9FEB1C864AC6}" dt="2020-10-07T16:08:35.372" v="1475" actId="164"/>
          <ac:picMkLst>
            <pc:docMk/>
            <pc:sldMk cId="77695929" sldId="273"/>
            <ac:picMk id="10" creationId="{020179B8-5283-47B0-B657-7C1FCAF87264}"/>
          </ac:picMkLst>
        </pc:picChg>
        <pc:picChg chg="mod modCrop">
          <ac:chgData name="Erta Konakciu" userId="67f6767e-cbbf-432c-8ce3-ed13a01770e7" providerId="ADAL" clId="{C5EB9BC5-D573-4C3F-AAF1-9FEB1C864AC6}" dt="2020-10-07T16:08:35.372" v="1475" actId="164"/>
          <ac:picMkLst>
            <pc:docMk/>
            <pc:sldMk cId="77695929" sldId="273"/>
            <ac:picMk id="14" creationId="{7218F9A8-718B-41FF-96B6-C6136ACB863F}"/>
          </ac:picMkLst>
        </pc:picChg>
        <pc:picChg chg="add del">
          <ac:chgData name="Erta Konakciu" userId="67f6767e-cbbf-432c-8ce3-ed13a01770e7" providerId="ADAL" clId="{C5EB9BC5-D573-4C3F-AAF1-9FEB1C864AC6}" dt="2020-10-07T15:08:25.918" v="807" actId="478"/>
          <ac:picMkLst>
            <pc:docMk/>
            <pc:sldMk cId="77695929" sldId="273"/>
            <ac:picMk id="16" creationId="{C54DD707-468F-4794-9338-0F19BBBB8DC7}"/>
          </ac:picMkLst>
        </pc:picChg>
      </pc:sldChg>
      <pc:sldChg chg="addSp delSp modSp del mod">
        <pc:chgData name="Erta Konakciu" userId="67f6767e-cbbf-432c-8ce3-ed13a01770e7" providerId="ADAL" clId="{C5EB9BC5-D573-4C3F-AAF1-9FEB1C864AC6}" dt="2020-10-07T16:19:02.726" v="1628" actId="47"/>
        <pc:sldMkLst>
          <pc:docMk/>
          <pc:sldMk cId="1441093054" sldId="274"/>
        </pc:sldMkLst>
        <pc:spChg chg="add del">
          <ac:chgData name="Erta Konakciu" userId="67f6767e-cbbf-432c-8ce3-ed13a01770e7" providerId="ADAL" clId="{C5EB9BC5-D573-4C3F-AAF1-9FEB1C864AC6}" dt="2020-10-07T14:06:36.097" v="230" actId="21"/>
          <ac:spMkLst>
            <pc:docMk/>
            <pc:sldMk cId="1441093054" sldId="274"/>
            <ac:spMk id="2" creationId="{44E11287-2A3F-495D-AB96-5509594AEF63}"/>
          </ac:spMkLst>
        </pc:spChg>
        <pc:spChg chg="add del">
          <ac:chgData name="Erta Konakciu" userId="67f6767e-cbbf-432c-8ce3-ed13a01770e7" providerId="ADAL" clId="{C5EB9BC5-D573-4C3F-AAF1-9FEB1C864AC6}" dt="2020-10-07T14:06:36.097" v="230" actId="21"/>
          <ac:spMkLst>
            <pc:docMk/>
            <pc:sldMk cId="1441093054" sldId="274"/>
            <ac:spMk id="3" creationId="{92A11D29-B256-428C-BB90-3D46DDA52533}"/>
          </ac:spMkLst>
        </pc:spChg>
        <pc:picChg chg="add del">
          <ac:chgData name="Erta Konakciu" userId="67f6767e-cbbf-432c-8ce3-ed13a01770e7" providerId="ADAL" clId="{C5EB9BC5-D573-4C3F-AAF1-9FEB1C864AC6}" dt="2020-10-07T13:35:57.054" v="190" actId="478"/>
          <ac:picMkLst>
            <pc:docMk/>
            <pc:sldMk cId="1441093054" sldId="274"/>
            <ac:picMk id="2" creationId="{595CF4E7-86EC-4552-84D9-ED1B3BE56561}"/>
          </ac:picMkLst>
        </pc:picChg>
        <pc:picChg chg="del">
          <ac:chgData name="Erta Konakciu" userId="67f6767e-cbbf-432c-8ce3-ed13a01770e7" providerId="ADAL" clId="{C5EB9BC5-D573-4C3F-AAF1-9FEB1C864AC6}" dt="2020-10-07T12:52:05.475" v="91" actId="478"/>
          <ac:picMkLst>
            <pc:docMk/>
            <pc:sldMk cId="1441093054" sldId="274"/>
            <ac:picMk id="3" creationId="{36D5F0CA-C8A7-4F73-A0C5-8CCB16E23822}"/>
          </ac:picMkLst>
        </pc:picChg>
        <pc:picChg chg="add del">
          <ac:chgData name="Erta Konakciu" userId="67f6767e-cbbf-432c-8ce3-ed13a01770e7" providerId="ADAL" clId="{C5EB9BC5-D573-4C3F-AAF1-9FEB1C864AC6}" dt="2020-10-07T15:11:04.440" v="850" actId="478"/>
          <ac:picMkLst>
            <pc:docMk/>
            <pc:sldMk cId="1441093054" sldId="274"/>
            <ac:picMk id="4" creationId="{15A7F0A6-BC1C-42EE-9140-DF9F3EEDF493}"/>
          </ac:picMkLst>
        </pc:picChg>
        <pc:picChg chg="add del mod">
          <ac:chgData name="Erta Konakciu" userId="67f6767e-cbbf-432c-8ce3-ed13a01770e7" providerId="ADAL" clId="{C5EB9BC5-D573-4C3F-AAF1-9FEB1C864AC6}" dt="2020-10-07T15:16:00.397" v="869" actId="478"/>
          <ac:picMkLst>
            <pc:docMk/>
            <pc:sldMk cId="1441093054" sldId="274"/>
            <ac:picMk id="5" creationId="{B7A26250-5B4C-4DF6-9F2B-2A57875327F2}"/>
          </ac:picMkLst>
        </pc:picChg>
        <pc:picChg chg="add del">
          <ac:chgData name="Erta Konakciu" userId="67f6767e-cbbf-432c-8ce3-ed13a01770e7" providerId="ADAL" clId="{C5EB9BC5-D573-4C3F-AAF1-9FEB1C864AC6}" dt="2020-10-07T15:18:21.991" v="889" actId="478"/>
          <ac:picMkLst>
            <pc:docMk/>
            <pc:sldMk cId="1441093054" sldId="274"/>
            <ac:picMk id="6" creationId="{CAC9E818-DD2A-4AE3-986D-05639ED56C0C}"/>
          </ac:picMkLst>
        </pc:picChg>
        <pc:picChg chg="del mod modCrop">
          <ac:chgData name="Erta Konakciu" userId="67f6767e-cbbf-432c-8ce3-ed13a01770e7" providerId="ADAL" clId="{C5EB9BC5-D573-4C3F-AAF1-9FEB1C864AC6}" dt="2020-10-07T16:17:30.771" v="1608" actId="21"/>
          <ac:picMkLst>
            <pc:docMk/>
            <pc:sldMk cId="1441093054" sldId="274"/>
            <ac:picMk id="7" creationId="{03BAD3C9-AA80-4629-B074-0CB0EA1926FC}"/>
          </ac:picMkLst>
        </pc:picChg>
        <pc:picChg chg="add del">
          <ac:chgData name="Erta Konakciu" userId="67f6767e-cbbf-432c-8ce3-ed13a01770e7" providerId="ADAL" clId="{C5EB9BC5-D573-4C3F-AAF1-9FEB1C864AC6}" dt="2020-10-07T15:21:21.168" v="897" actId="478"/>
          <ac:picMkLst>
            <pc:docMk/>
            <pc:sldMk cId="1441093054" sldId="274"/>
            <ac:picMk id="9" creationId="{276AA1EE-78C3-4E27-A24C-4F9EEF77A11D}"/>
          </ac:picMkLst>
        </pc:picChg>
        <pc:picChg chg="del mod modCrop">
          <ac:chgData name="Erta Konakciu" userId="67f6767e-cbbf-432c-8ce3-ed13a01770e7" providerId="ADAL" clId="{C5EB9BC5-D573-4C3F-AAF1-9FEB1C864AC6}" dt="2020-10-07T15:16:50.114" v="876" actId="478"/>
          <ac:picMkLst>
            <pc:docMk/>
            <pc:sldMk cId="1441093054" sldId="274"/>
            <ac:picMk id="11" creationId="{8E0CB760-E03E-4BFD-9FAF-ED451DC4518C}"/>
          </ac:picMkLst>
        </pc:picChg>
        <pc:picChg chg="add del mod">
          <ac:chgData name="Erta Konakciu" userId="67f6767e-cbbf-432c-8ce3-ed13a01770e7" providerId="ADAL" clId="{C5EB9BC5-D573-4C3F-AAF1-9FEB1C864AC6}" dt="2020-10-07T15:26:11.591" v="926" actId="478"/>
          <ac:picMkLst>
            <pc:docMk/>
            <pc:sldMk cId="1441093054" sldId="274"/>
            <ac:picMk id="13" creationId="{FBE3B316-7B2E-4039-8B0C-E86FD8404B19}"/>
          </ac:picMkLst>
        </pc:picChg>
        <pc:picChg chg="del mod ord modCrop">
          <ac:chgData name="Erta Konakciu" userId="67f6767e-cbbf-432c-8ce3-ed13a01770e7" providerId="ADAL" clId="{C5EB9BC5-D573-4C3F-AAF1-9FEB1C864AC6}" dt="2020-10-07T16:17:30.771" v="1608" actId="21"/>
          <ac:picMkLst>
            <pc:docMk/>
            <pc:sldMk cId="1441093054" sldId="274"/>
            <ac:picMk id="16" creationId="{6E29FC55-61C5-4E8F-A812-30C37135445D}"/>
          </ac:picMkLst>
        </pc:picChg>
      </pc:sldChg>
      <pc:sldChg chg="del">
        <pc:chgData name="Erta Konakciu" userId="67f6767e-cbbf-432c-8ce3-ed13a01770e7" providerId="ADAL" clId="{C5EB9BC5-D573-4C3F-AAF1-9FEB1C864AC6}" dt="2020-10-07T12:50:27.243" v="89" actId="47"/>
        <pc:sldMkLst>
          <pc:docMk/>
          <pc:sldMk cId="3915900275" sldId="275"/>
        </pc:sldMkLst>
      </pc:sldChg>
      <pc:sldChg chg="addSp delSp modSp del mod">
        <pc:chgData name="Erta Konakciu" userId="67f6767e-cbbf-432c-8ce3-ed13a01770e7" providerId="ADAL" clId="{C5EB9BC5-D573-4C3F-AAF1-9FEB1C864AC6}" dt="2020-10-08T07:15:40.030" v="1727" actId="47"/>
        <pc:sldMkLst>
          <pc:docMk/>
          <pc:sldMk cId="3052670739" sldId="276"/>
        </pc:sldMkLst>
        <pc:spChg chg="del mod">
          <ac:chgData name="Erta Konakciu" userId="67f6767e-cbbf-432c-8ce3-ed13a01770e7" providerId="ADAL" clId="{C5EB9BC5-D573-4C3F-AAF1-9FEB1C864AC6}" dt="2020-10-07T16:24:56.121" v="1663" actId="21"/>
          <ac:spMkLst>
            <pc:docMk/>
            <pc:sldMk cId="3052670739" sldId="276"/>
            <ac:spMk id="4" creationId="{6394459A-F0A0-456D-A87C-9C2B84EE056A}"/>
          </ac:spMkLst>
        </pc:spChg>
        <pc:grpChg chg="add del mod">
          <ac:chgData name="Erta Konakciu" userId="67f6767e-cbbf-432c-8ce3-ed13a01770e7" providerId="ADAL" clId="{C5EB9BC5-D573-4C3F-AAF1-9FEB1C864AC6}" dt="2020-10-07T15:23:08.098" v="906" actId="165"/>
          <ac:grpSpMkLst>
            <pc:docMk/>
            <pc:sldMk cId="3052670739" sldId="276"/>
            <ac:grpSpMk id="11" creationId="{90094EEE-D4CD-409F-87F9-9E6E039119CA}"/>
          </ac:grpSpMkLst>
        </pc:grpChg>
        <pc:grpChg chg="add del mod">
          <ac:chgData name="Erta Konakciu" userId="67f6767e-cbbf-432c-8ce3-ed13a01770e7" providerId="ADAL" clId="{C5EB9BC5-D573-4C3F-AAF1-9FEB1C864AC6}" dt="2020-10-07T15:23:05.646" v="905" actId="165"/>
          <ac:grpSpMkLst>
            <pc:docMk/>
            <pc:sldMk cId="3052670739" sldId="276"/>
            <ac:grpSpMk id="12" creationId="{D3CE01BF-D016-4C3B-8804-66D2399A5D2B}"/>
          </ac:grpSpMkLst>
        </pc:grpChg>
        <pc:picChg chg="del mod">
          <ac:chgData name="Erta Konakciu" userId="67f6767e-cbbf-432c-8ce3-ed13a01770e7" providerId="ADAL" clId="{C5EB9BC5-D573-4C3F-AAF1-9FEB1C864AC6}" dt="2020-10-07T14:51:38.436" v="621" actId="478"/>
          <ac:picMkLst>
            <pc:docMk/>
            <pc:sldMk cId="3052670739" sldId="276"/>
            <ac:picMk id="3" creationId="{ADC584E9-84D5-478B-A55B-B79C0301691D}"/>
          </ac:picMkLst>
        </pc:picChg>
        <pc:picChg chg="add del mod ord topLvl">
          <ac:chgData name="Erta Konakciu" userId="67f6767e-cbbf-432c-8ce3-ed13a01770e7" providerId="ADAL" clId="{C5EB9BC5-D573-4C3F-AAF1-9FEB1C864AC6}" dt="2020-10-08T07:13:44.741" v="1707" actId="21"/>
          <ac:picMkLst>
            <pc:docMk/>
            <pc:sldMk cId="3052670739" sldId="276"/>
            <ac:picMk id="5" creationId="{EA589765-6C7A-4439-95BA-86D9F03E1C91}"/>
          </ac:picMkLst>
        </pc:picChg>
        <pc:picChg chg="del mod">
          <ac:chgData name="Erta Konakciu" userId="67f6767e-cbbf-432c-8ce3-ed13a01770e7" providerId="ADAL" clId="{C5EB9BC5-D573-4C3F-AAF1-9FEB1C864AC6}" dt="2020-10-07T14:51:39.853" v="622" actId="478"/>
          <ac:picMkLst>
            <pc:docMk/>
            <pc:sldMk cId="3052670739" sldId="276"/>
            <ac:picMk id="7" creationId="{8D4D2426-D285-4A16-B98F-52373CAE77FA}"/>
          </ac:picMkLst>
        </pc:picChg>
        <pc:picChg chg="add del mod topLvl">
          <ac:chgData name="Erta Konakciu" userId="67f6767e-cbbf-432c-8ce3-ed13a01770e7" providerId="ADAL" clId="{C5EB9BC5-D573-4C3F-AAF1-9FEB1C864AC6}" dt="2020-10-08T07:13:44.741" v="1707" actId="21"/>
          <ac:picMkLst>
            <pc:docMk/>
            <pc:sldMk cId="3052670739" sldId="276"/>
            <ac:picMk id="8" creationId="{A8700C6D-D74A-4BD8-8024-A1F242E82FA4}"/>
          </ac:picMkLst>
        </pc:picChg>
        <pc:picChg chg="add mod topLvl">
          <ac:chgData name="Erta Konakciu" userId="67f6767e-cbbf-432c-8ce3-ed13a01770e7" providerId="ADAL" clId="{C5EB9BC5-D573-4C3F-AAF1-9FEB1C864AC6}" dt="2020-10-07T15:23:05.646" v="905" actId="165"/>
          <ac:picMkLst>
            <pc:docMk/>
            <pc:sldMk cId="3052670739" sldId="276"/>
            <ac:picMk id="9" creationId="{63F2203B-E64F-4A7A-AE47-F6DE58BC2F68}"/>
          </ac:picMkLst>
        </pc:picChg>
        <pc:picChg chg="add mod topLvl modCrop">
          <ac:chgData name="Erta Konakciu" userId="67f6767e-cbbf-432c-8ce3-ed13a01770e7" providerId="ADAL" clId="{C5EB9BC5-D573-4C3F-AAF1-9FEB1C864AC6}" dt="2020-10-07T15:23:05.646" v="905" actId="165"/>
          <ac:picMkLst>
            <pc:docMk/>
            <pc:sldMk cId="3052670739" sldId="276"/>
            <ac:picMk id="10" creationId="{16493E42-1FB9-48FE-877E-10CD836AF111}"/>
          </ac:picMkLst>
        </pc:picChg>
      </pc:sldChg>
      <pc:sldChg chg="delSp del mod">
        <pc:chgData name="Erta Konakciu" userId="67f6767e-cbbf-432c-8ce3-ed13a01770e7" providerId="ADAL" clId="{C5EB9BC5-D573-4C3F-AAF1-9FEB1C864AC6}" dt="2020-10-08T07:15:34.061" v="1726" actId="47"/>
        <pc:sldMkLst>
          <pc:docMk/>
          <pc:sldMk cId="3488502841" sldId="278"/>
        </pc:sldMkLst>
        <pc:picChg chg="del">
          <ac:chgData name="Erta Konakciu" userId="67f6767e-cbbf-432c-8ce3-ed13a01770e7" providerId="ADAL" clId="{C5EB9BC5-D573-4C3F-AAF1-9FEB1C864AC6}" dt="2020-10-08T07:15:31.640" v="1724" actId="21"/>
          <ac:picMkLst>
            <pc:docMk/>
            <pc:sldMk cId="3488502841" sldId="278"/>
            <ac:picMk id="5" creationId="{651F6257-3023-497D-AF0F-C3785A3D48C5}"/>
          </ac:picMkLst>
        </pc:picChg>
        <pc:picChg chg="del">
          <ac:chgData name="Erta Konakciu" userId="67f6767e-cbbf-432c-8ce3-ed13a01770e7" providerId="ADAL" clId="{C5EB9BC5-D573-4C3F-AAF1-9FEB1C864AC6}" dt="2020-10-08T07:15:31.640" v="1724" actId="21"/>
          <ac:picMkLst>
            <pc:docMk/>
            <pc:sldMk cId="3488502841" sldId="278"/>
            <ac:picMk id="8" creationId="{61288719-4C64-41A5-8127-E1B91666BB20}"/>
          </ac:picMkLst>
        </pc:picChg>
        <pc:picChg chg="del">
          <ac:chgData name="Erta Konakciu" userId="67f6767e-cbbf-432c-8ce3-ed13a01770e7" providerId="ADAL" clId="{C5EB9BC5-D573-4C3F-AAF1-9FEB1C864AC6}" dt="2020-10-08T07:15:31.640" v="1724" actId="21"/>
          <ac:picMkLst>
            <pc:docMk/>
            <pc:sldMk cId="3488502841" sldId="278"/>
            <ac:picMk id="10" creationId="{7312EF01-BE3E-4FDB-BD48-C1C06C08EE45}"/>
          </ac:picMkLst>
        </pc:picChg>
      </pc:sldChg>
      <pc:sldChg chg="addSp delSp modSp del mod ord">
        <pc:chgData name="Erta Konakciu" userId="67f6767e-cbbf-432c-8ce3-ed13a01770e7" providerId="ADAL" clId="{C5EB9BC5-D573-4C3F-AAF1-9FEB1C864AC6}" dt="2020-10-08T07:15:40.797" v="1728" actId="47"/>
        <pc:sldMkLst>
          <pc:docMk/>
          <pc:sldMk cId="4017000342" sldId="280"/>
        </pc:sldMkLst>
        <pc:picChg chg="add del mod">
          <ac:chgData name="Erta Konakciu" userId="67f6767e-cbbf-432c-8ce3-ed13a01770e7" providerId="ADAL" clId="{C5EB9BC5-D573-4C3F-AAF1-9FEB1C864AC6}" dt="2020-10-07T14:51:10.328" v="616" actId="21"/>
          <ac:picMkLst>
            <pc:docMk/>
            <pc:sldMk cId="4017000342" sldId="280"/>
            <ac:picMk id="3" creationId="{12B24E58-94A9-459B-82CC-FD818B2E8754}"/>
          </ac:picMkLst>
        </pc:picChg>
        <pc:picChg chg="del">
          <ac:chgData name="Erta Konakciu" userId="67f6767e-cbbf-432c-8ce3-ed13a01770e7" providerId="ADAL" clId="{C5EB9BC5-D573-4C3F-AAF1-9FEB1C864AC6}" dt="2020-10-07T14:53:35.077" v="630" actId="21"/>
          <ac:picMkLst>
            <pc:docMk/>
            <pc:sldMk cId="4017000342" sldId="280"/>
            <ac:picMk id="5" creationId="{10F844AF-938B-4697-80D2-3779B7C0D495}"/>
          </ac:picMkLst>
        </pc:picChg>
        <pc:picChg chg="del">
          <ac:chgData name="Erta Konakciu" userId="67f6767e-cbbf-432c-8ce3-ed13a01770e7" providerId="ADAL" clId="{C5EB9BC5-D573-4C3F-AAF1-9FEB1C864AC6}" dt="2020-10-07T14:53:35.077" v="630" actId="21"/>
          <ac:picMkLst>
            <pc:docMk/>
            <pc:sldMk cId="4017000342" sldId="280"/>
            <ac:picMk id="11" creationId="{3C43FCAD-D751-4A22-9009-1FC6BE74130A}"/>
          </ac:picMkLst>
        </pc:picChg>
      </pc:sldChg>
      <pc:sldChg chg="addSp delSp modSp del mod">
        <pc:chgData name="Erta Konakciu" userId="67f6767e-cbbf-432c-8ce3-ed13a01770e7" providerId="ADAL" clId="{C5EB9BC5-D573-4C3F-AAF1-9FEB1C864AC6}" dt="2020-10-08T07:19:31.670" v="1814" actId="47"/>
        <pc:sldMkLst>
          <pc:docMk/>
          <pc:sldMk cId="3505102327" sldId="281"/>
        </pc:sldMkLst>
        <pc:spChg chg="add del mod">
          <ac:chgData name="Erta Konakciu" userId="67f6767e-cbbf-432c-8ce3-ed13a01770e7" providerId="ADAL" clId="{C5EB9BC5-D573-4C3F-AAF1-9FEB1C864AC6}" dt="2020-10-07T16:26:12.727" v="1672"/>
          <ac:spMkLst>
            <pc:docMk/>
            <pc:sldMk cId="3505102327" sldId="281"/>
            <ac:spMk id="9" creationId="{B649E8A5-4C34-42C0-9A22-39E96962E9CA}"/>
          </ac:spMkLst>
        </pc:spChg>
        <pc:picChg chg="mod modCrop">
          <ac:chgData name="Erta Konakciu" userId="67f6767e-cbbf-432c-8ce3-ed13a01770e7" providerId="ADAL" clId="{C5EB9BC5-D573-4C3F-AAF1-9FEB1C864AC6}" dt="2020-10-07T14:24:51.712" v="341" actId="14100"/>
          <ac:picMkLst>
            <pc:docMk/>
            <pc:sldMk cId="3505102327" sldId="281"/>
            <ac:picMk id="2" creationId="{FBB85189-DB38-4C97-8629-35E64B640394}"/>
          </ac:picMkLst>
        </pc:picChg>
        <pc:picChg chg="mod">
          <ac:chgData name="Erta Konakciu" userId="67f6767e-cbbf-432c-8ce3-ed13a01770e7" providerId="ADAL" clId="{C5EB9BC5-D573-4C3F-AAF1-9FEB1C864AC6}" dt="2020-10-07T14:24:51.712" v="341" actId="14100"/>
          <ac:picMkLst>
            <pc:docMk/>
            <pc:sldMk cId="3505102327" sldId="281"/>
            <ac:picMk id="6" creationId="{BA6D75F4-65E7-4AF1-8722-93168BB788FA}"/>
          </ac:picMkLst>
        </pc:picChg>
      </pc:sldChg>
      <pc:sldChg chg="delSp add del mod">
        <pc:chgData name="Erta Konakciu" userId="67f6767e-cbbf-432c-8ce3-ed13a01770e7" providerId="ADAL" clId="{C5EB9BC5-D573-4C3F-AAF1-9FEB1C864AC6}" dt="2020-10-08T07:15:33.200" v="1725" actId="47"/>
        <pc:sldMkLst>
          <pc:docMk/>
          <pc:sldMk cId="3933536358" sldId="282"/>
        </pc:sldMkLst>
        <pc:picChg chg="del">
          <ac:chgData name="Erta Konakciu" userId="67f6767e-cbbf-432c-8ce3-ed13a01770e7" providerId="ADAL" clId="{C5EB9BC5-D573-4C3F-AAF1-9FEB1C864AC6}" dt="2020-10-07T16:23:59.359" v="1654" actId="21"/>
          <ac:picMkLst>
            <pc:docMk/>
            <pc:sldMk cId="3933536358" sldId="282"/>
            <ac:picMk id="5" creationId="{10F844AF-938B-4697-80D2-3779B7C0D495}"/>
          </ac:picMkLst>
        </pc:picChg>
        <pc:picChg chg="del">
          <ac:chgData name="Erta Konakciu" userId="67f6767e-cbbf-432c-8ce3-ed13a01770e7" providerId="ADAL" clId="{C5EB9BC5-D573-4C3F-AAF1-9FEB1C864AC6}" dt="2020-10-07T16:23:59.359" v="1654" actId="21"/>
          <ac:picMkLst>
            <pc:docMk/>
            <pc:sldMk cId="3933536358" sldId="282"/>
            <ac:picMk id="11" creationId="{3C43FCAD-D751-4A22-9009-1FC6BE74130A}"/>
          </ac:picMkLst>
        </pc:picChg>
      </pc:sldChg>
      <pc:sldChg chg="addSp delSp modSp add del mod">
        <pc:chgData name="Erta Konakciu" userId="67f6767e-cbbf-432c-8ce3-ed13a01770e7" providerId="ADAL" clId="{C5EB9BC5-D573-4C3F-AAF1-9FEB1C864AC6}" dt="2020-10-08T07:25:50.757" v="1965" actId="47"/>
        <pc:sldMkLst>
          <pc:docMk/>
          <pc:sldMk cId="4090696475" sldId="283"/>
        </pc:sldMkLst>
        <pc:graphicFrameChg chg="add del mod">
          <ac:chgData name="Erta Konakciu" userId="67f6767e-cbbf-432c-8ce3-ed13a01770e7" providerId="ADAL" clId="{C5EB9BC5-D573-4C3F-AAF1-9FEB1C864AC6}" dt="2020-10-07T13:55:13.843" v="199" actId="478"/>
          <ac:graphicFrameMkLst>
            <pc:docMk/>
            <pc:sldMk cId="4090696475" sldId="283"/>
            <ac:graphicFrameMk id="2" creationId="{A7C4AA04-1DF3-4B8D-9B6E-1D04560A02AD}"/>
          </ac:graphicFrameMkLst>
        </pc:graphicFrameChg>
        <pc:picChg chg="add del mod">
          <ac:chgData name="Erta Konakciu" userId="67f6767e-cbbf-432c-8ce3-ed13a01770e7" providerId="ADAL" clId="{C5EB9BC5-D573-4C3F-AAF1-9FEB1C864AC6}" dt="2020-10-07T14:30:48.978" v="402" actId="21"/>
          <ac:picMkLst>
            <pc:docMk/>
            <pc:sldMk cId="4090696475" sldId="283"/>
            <ac:picMk id="3" creationId="{2B55DAEF-52E0-4DDF-8607-734E1D5394BC}"/>
          </ac:picMkLst>
        </pc:picChg>
        <pc:picChg chg="del">
          <ac:chgData name="Erta Konakciu" userId="67f6767e-cbbf-432c-8ce3-ed13a01770e7" providerId="ADAL" clId="{C5EB9BC5-D573-4C3F-AAF1-9FEB1C864AC6}" dt="2020-10-07T13:54:48.666" v="195" actId="478"/>
          <ac:picMkLst>
            <pc:docMk/>
            <pc:sldMk cId="4090696475" sldId="283"/>
            <ac:picMk id="5" creationId="{2F751D78-B6C2-4A8E-9BA7-01CFACD06B01}"/>
          </ac:picMkLst>
        </pc:picChg>
        <pc:picChg chg="add del mod ord">
          <ac:chgData name="Erta Konakciu" userId="67f6767e-cbbf-432c-8ce3-ed13a01770e7" providerId="ADAL" clId="{C5EB9BC5-D573-4C3F-AAF1-9FEB1C864AC6}" dt="2020-10-07T14:32:08.890" v="419" actId="478"/>
          <ac:picMkLst>
            <pc:docMk/>
            <pc:sldMk cId="4090696475" sldId="283"/>
            <ac:picMk id="5" creationId="{68479EF2-FFFD-4219-8EB2-1B03431A1419}"/>
          </ac:picMkLst>
        </pc:picChg>
        <pc:picChg chg="del">
          <ac:chgData name="Erta Konakciu" userId="67f6767e-cbbf-432c-8ce3-ed13a01770e7" providerId="ADAL" clId="{C5EB9BC5-D573-4C3F-AAF1-9FEB1C864AC6}" dt="2020-10-07T13:54:47.351" v="194" actId="478"/>
          <ac:picMkLst>
            <pc:docMk/>
            <pc:sldMk cId="4090696475" sldId="283"/>
            <ac:picMk id="7" creationId="{97A24A9F-1CB9-4637-94DB-3A478955B60C}"/>
          </ac:picMkLst>
        </pc:picChg>
      </pc:sldChg>
      <pc:sldChg chg="addSp delSp modSp add del mod">
        <pc:chgData name="Erta Konakciu" userId="67f6767e-cbbf-432c-8ce3-ed13a01770e7" providerId="ADAL" clId="{C5EB9BC5-D573-4C3F-AAF1-9FEB1C864AC6}" dt="2020-10-08T07:27:40.661" v="2028" actId="47"/>
        <pc:sldMkLst>
          <pc:docMk/>
          <pc:sldMk cId="462038169" sldId="284"/>
        </pc:sldMkLst>
        <pc:picChg chg="del">
          <ac:chgData name="Erta Konakciu" userId="67f6767e-cbbf-432c-8ce3-ed13a01770e7" providerId="ADAL" clId="{C5EB9BC5-D573-4C3F-AAF1-9FEB1C864AC6}" dt="2020-10-07T14:26:27.774" v="355" actId="478"/>
          <ac:picMkLst>
            <pc:docMk/>
            <pc:sldMk cId="462038169" sldId="284"/>
            <ac:picMk id="3" creationId="{2B55DAEF-52E0-4DDF-8607-734E1D5394BC}"/>
          </ac:picMkLst>
        </pc:picChg>
        <pc:picChg chg="add mod modCrop">
          <ac:chgData name="Erta Konakciu" userId="67f6767e-cbbf-432c-8ce3-ed13a01770e7" providerId="ADAL" clId="{C5EB9BC5-D573-4C3F-AAF1-9FEB1C864AC6}" dt="2020-10-07T14:37:50.474" v="508" actId="732"/>
          <ac:picMkLst>
            <pc:docMk/>
            <pc:sldMk cId="462038169" sldId="284"/>
            <ac:picMk id="4" creationId="{3A0CDF84-F0FE-4730-BF04-A9BBFA794967}"/>
          </ac:picMkLst>
        </pc:picChg>
        <pc:picChg chg="del">
          <ac:chgData name="Erta Konakciu" userId="67f6767e-cbbf-432c-8ce3-ed13a01770e7" providerId="ADAL" clId="{C5EB9BC5-D573-4C3F-AAF1-9FEB1C864AC6}" dt="2020-10-07T14:26:29.010" v="356" actId="478"/>
          <ac:picMkLst>
            <pc:docMk/>
            <pc:sldMk cId="462038169" sldId="284"/>
            <ac:picMk id="5" creationId="{68479EF2-FFFD-4219-8EB2-1B03431A1419}"/>
          </ac:picMkLst>
        </pc:picChg>
      </pc:sldChg>
      <pc:sldChg chg="addSp delSp modSp add del mod">
        <pc:chgData name="Erta Konakciu" userId="67f6767e-cbbf-432c-8ce3-ed13a01770e7" providerId="ADAL" clId="{C5EB9BC5-D573-4C3F-AAF1-9FEB1C864AC6}" dt="2020-10-08T07:27:41.536" v="2029" actId="47"/>
        <pc:sldMkLst>
          <pc:docMk/>
          <pc:sldMk cId="186413170" sldId="285"/>
        </pc:sldMkLst>
        <pc:picChg chg="add del mod modCrop">
          <ac:chgData name="Erta Konakciu" userId="67f6767e-cbbf-432c-8ce3-ed13a01770e7" providerId="ADAL" clId="{C5EB9BC5-D573-4C3F-AAF1-9FEB1C864AC6}" dt="2020-10-08T07:26:21.116" v="1968" actId="21"/>
          <ac:picMkLst>
            <pc:docMk/>
            <pc:sldMk cId="186413170" sldId="285"/>
            <ac:picMk id="3" creationId="{52BEEC7A-FE60-4F4B-87BB-8315580EA035}"/>
          </ac:picMkLst>
        </pc:picChg>
        <pc:picChg chg="del">
          <ac:chgData name="Erta Konakciu" userId="67f6767e-cbbf-432c-8ce3-ed13a01770e7" providerId="ADAL" clId="{C5EB9BC5-D573-4C3F-AAF1-9FEB1C864AC6}" dt="2020-10-07T14:28:04.085" v="367" actId="478"/>
          <ac:picMkLst>
            <pc:docMk/>
            <pc:sldMk cId="186413170" sldId="285"/>
            <ac:picMk id="4" creationId="{3A0CDF84-F0FE-4730-BF04-A9BBFA794967}"/>
          </ac:picMkLst>
        </pc:picChg>
        <pc:picChg chg="add mod ord modCrop">
          <ac:chgData name="Erta Konakciu" userId="67f6767e-cbbf-432c-8ce3-ed13a01770e7" providerId="ADAL" clId="{C5EB9BC5-D573-4C3F-AAF1-9FEB1C864AC6}" dt="2020-10-07T14:33:01.979" v="431" actId="1076"/>
          <ac:picMkLst>
            <pc:docMk/>
            <pc:sldMk cId="186413170" sldId="285"/>
            <ac:picMk id="6" creationId="{1780225C-6A56-40CE-A542-44502409B063}"/>
          </ac:picMkLst>
        </pc:picChg>
        <pc:picChg chg="add del mod">
          <ac:chgData name="Erta Konakciu" userId="67f6767e-cbbf-432c-8ce3-ed13a01770e7" providerId="ADAL" clId="{C5EB9BC5-D573-4C3F-AAF1-9FEB1C864AC6}" dt="2020-10-08T07:26:21.116" v="1968" actId="21"/>
          <ac:picMkLst>
            <pc:docMk/>
            <pc:sldMk cId="186413170" sldId="285"/>
            <ac:picMk id="7" creationId="{509CB5A3-62C9-4CAD-B51F-AB7A08AFDB79}"/>
          </ac:picMkLst>
        </pc:picChg>
      </pc:sldChg>
      <pc:sldChg chg="addSp delSp modSp add del mod ord">
        <pc:chgData name="Erta Konakciu" userId="67f6767e-cbbf-432c-8ce3-ed13a01770e7" providerId="ADAL" clId="{C5EB9BC5-D573-4C3F-AAF1-9FEB1C864AC6}" dt="2020-10-08T07:23:58.217" v="1884" actId="47"/>
        <pc:sldMkLst>
          <pc:docMk/>
          <pc:sldMk cId="876122037" sldId="286"/>
        </pc:sldMkLst>
        <pc:spChg chg="add del mod">
          <ac:chgData name="Erta Konakciu" userId="67f6767e-cbbf-432c-8ce3-ed13a01770e7" providerId="ADAL" clId="{C5EB9BC5-D573-4C3F-AAF1-9FEB1C864AC6}" dt="2020-10-07T14:36:39.685" v="465" actId="478"/>
          <ac:spMkLst>
            <pc:docMk/>
            <pc:sldMk cId="876122037" sldId="286"/>
            <ac:spMk id="4" creationId="{91970343-AF93-43CB-BBB7-BC09492CE8C0}"/>
          </ac:spMkLst>
        </pc:spChg>
        <pc:spChg chg="add mod">
          <ac:chgData name="Erta Konakciu" userId="67f6767e-cbbf-432c-8ce3-ed13a01770e7" providerId="ADAL" clId="{C5EB9BC5-D573-4C3F-AAF1-9FEB1C864AC6}" dt="2020-10-07T14:40:45.354" v="563" actId="113"/>
          <ac:spMkLst>
            <pc:docMk/>
            <pc:sldMk cId="876122037" sldId="286"/>
            <ac:spMk id="6" creationId="{997BD770-1574-4740-A2FE-587968CFF00D}"/>
          </ac:spMkLst>
        </pc:spChg>
        <pc:spChg chg="add mod">
          <ac:chgData name="Erta Konakciu" userId="67f6767e-cbbf-432c-8ce3-ed13a01770e7" providerId="ADAL" clId="{C5EB9BC5-D573-4C3F-AAF1-9FEB1C864AC6}" dt="2020-10-07T14:44:32.425" v="601" actId="208"/>
          <ac:spMkLst>
            <pc:docMk/>
            <pc:sldMk cId="876122037" sldId="286"/>
            <ac:spMk id="15" creationId="{1035D6AB-5232-4273-BE4B-1A6509C86971}"/>
          </ac:spMkLst>
        </pc:spChg>
        <pc:spChg chg="add mod">
          <ac:chgData name="Erta Konakciu" userId="67f6767e-cbbf-432c-8ce3-ed13a01770e7" providerId="ADAL" clId="{C5EB9BC5-D573-4C3F-AAF1-9FEB1C864AC6}" dt="2020-10-07T14:44:32.425" v="601" actId="208"/>
          <ac:spMkLst>
            <pc:docMk/>
            <pc:sldMk cId="876122037" sldId="286"/>
            <ac:spMk id="17" creationId="{8EA6753D-AD99-4F97-89D0-95973635C902}"/>
          </ac:spMkLst>
        </pc:spChg>
        <pc:spChg chg="add mod">
          <ac:chgData name="Erta Konakciu" userId="67f6767e-cbbf-432c-8ce3-ed13a01770e7" providerId="ADAL" clId="{C5EB9BC5-D573-4C3F-AAF1-9FEB1C864AC6}" dt="2020-10-07T14:44:32.425" v="601" actId="208"/>
          <ac:spMkLst>
            <pc:docMk/>
            <pc:sldMk cId="876122037" sldId="286"/>
            <ac:spMk id="18" creationId="{018CF683-9426-414A-84FA-E00DBB8D2472}"/>
          </ac:spMkLst>
        </pc:spChg>
        <pc:grpChg chg="add del mod ord">
          <ac:chgData name="Erta Konakciu" userId="67f6767e-cbbf-432c-8ce3-ed13a01770e7" providerId="ADAL" clId="{C5EB9BC5-D573-4C3F-AAF1-9FEB1C864AC6}" dt="2020-10-08T07:22:55.886" v="1867" actId="21"/>
          <ac:grpSpMkLst>
            <pc:docMk/>
            <pc:sldMk cId="876122037" sldId="286"/>
            <ac:grpSpMk id="22" creationId="{802CD3EE-6577-4215-9822-9A39A2229BA1}"/>
          </ac:grpSpMkLst>
        </pc:grpChg>
        <pc:picChg chg="add del mod modCrop">
          <ac:chgData name="Erta Konakciu" userId="67f6767e-cbbf-432c-8ce3-ed13a01770e7" providerId="ADAL" clId="{C5EB9BC5-D573-4C3F-AAF1-9FEB1C864AC6}" dt="2020-10-07T14:35:30.760" v="433" actId="21"/>
          <ac:picMkLst>
            <pc:docMk/>
            <pc:sldMk cId="876122037" sldId="286"/>
            <ac:picMk id="2" creationId="{6FC74FEC-9B29-47A3-8743-D886D294C35F}"/>
          </ac:picMkLst>
        </pc:picChg>
        <pc:picChg chg="del">
          <ac:chgData name="Erta Konakciu" userId="67f6767e-cbbf-432c-8ce3-ed13a01770e7" providerId="ADAL" clId="{C5EB9BC5-D573-4C3F-AAF1-9FEB1C864AC6}" dt="2020-10-07T14:29:53.055" v="391" actId="478"/>
          <ac:picMkLst>
            <pc:docMk/>
            <pc:sldMk cId="876122037" sldId="286"/>
            <ac:picMk id="3" creationId="{2B55DAEF-52E0-4DDF-8607-734E1D5394BC}"/>
          </ac:picMkLst>
        </pc:picChg>
        <pc:picChg chg="del mod modCrop">
          <ac:chgData name="Erta Konakciu" userId="67f6767e-cbbf-432c-8ce3-ed13a01770e7" providerId="ADAL" clId="{C5EB9BC5-D573-4C3F-AAF1-9FEB1C864AC6}" dt="2020-10-08T07:22:55.886" v="1867" actId="21"/>
          <ac:picMkLst>
            <pc:docMk/>
            <pc:sldMk cId="876122037" sldId="286"/>
            <ac:picMk id="5" creationId="{68479EF2-FFFD-4219-8EB2-1B03431A1419}"/>
          </ac:picMkLst>
        </pc:picChg>
        <pc:picChg chg="add del mod modCrop">
          <ac:chgData name="Erta Konakciu" userId="67f6767e-cbbf-432c-8ce3-ed13a01770e7" providerId="ADAL" clId="{C5EB9BC5-D573-4C3F-AAF1-9FEB1C864AC6}" dt="2020-10-08T07:22:55.886" v="1867" actId="21"/>
          <ac:picMkLst>
            <pc:docMk/>
            <pc:sldMk cId="876122037" sldId="286"/>
            <ac:picMk id="12" creationId="{7C40E85D-4A1F-4C00-B5A9-8DC0937668CE}"/>
          </ac:picMkLst>
        </pc:picChg>
        <pc:picChg chg="add del mod">
          <ac:chgData name="Erta Konakciu" userId="67f6767e-cbbf-432c-8ce3-ed13a01770e7" providerId="ADAL" clId="{C5EB9BC5-D573-4C3F-AAF1-9FEB1C864AC6}" dt="2020-10-08T07:22:55.886" v="1867" actId="21"/>
          <ac:picMkLst>
            <pc:docMk/>
            <pc:sldMk cId="876122037" sldId="286"/>
            <ac:picMk id="13" creationId="{03AED63B-C629-4AF9-8CDC-FEF75810F5BA}"/>
          </ac:picMkLst>
        </pc:picChg>
        <pc:picChg chg="add del mod">
          <ac:chgData name="Erta Konakciu" userId="67f6767e-cbbf-432c-8ce3-ed13a01770e7" providerId="ADAL" clId="{C5EB9BC5-D573-4C3F-AAF1-9FEB1C864AC6}" dt="2020-10-08T07:22:55.886" v="1867" actId="21"/>
          <ac:picMkLst>
            <pc:docMk/>
            <pc:sldMk cId="876122037" sldId="286"/>
            <ac:picMk id="23" creationId="{786165FF-F514-4028-AD63-A077FF23A428}"/>
          </ac:picMkLst>
        </pc:picChg>
        <pc:cxnChg chg="add del mod">
          <ac:chgData name="Erta Konakciu" userId="67f6767e-cbbf-432c-8ce3-ed13a01770e7" providerId="ADAL" clId="{C5EB9BC5-D573-4C3F-AAF1-9FEB1C864AC6}" dt="2020-10-07T14:40:33.283" v="561" actId="478"/>
          <ac:cxnSpMkLst>
            <pc:docMk/>
            <pc:sldMk cId="876122037" sldId="286"/>
            <ac:cxnSpMk id="11" creationId="{676C9D24-C195-4A38-B349-F0A2A69FD94C}"/>
          </ac:cxnSpMkLst>
        </pc:cxnChg>
      </pc:sldChg>
      <pc:sldChg chg="addSp delSp modSp add del mod">
        <pc:chgData name="Erta Konakciu" userId="67f6767e-cbbf-432c-8ce3-ed13a01770e7" providerId="ADAL" clId="{C5EB9BC5-D573-4C3F-AAF1-9FEB1C864AC6}" dt="2020-10-08T07:25:39.897" v="1952" actId="47"/>
        <pc:sldMkLst>
          <pc:docMk/>
          <pc:sldMk cId="748219582" sldId="287"/>
        </pc:sldMkLst>
        <pc:spChg chg="del mod">
          <ac:chgData name="Erta Konakciu" userId="67f6767e-cbbf-432c-8ce3-ed13a01770e7" providerId="ADAL" clId="{C5EB9BC5-D573-4C3F-AAF1-9FEB1C864AC6}" dt="2020-10-08T07:24:02.725" v="1887"/>
          <ac:spMkLst>
            <pc:docMk/>
            <pc:sldMk cId="748219582" sldId="287"/>
            <ac:spMk id="6" creationId="{997BD770-1574-4740-A2FE-587968CFF00D}"/>
          </ac:spMkLst>
        </pc:spChg>
        <pc:spChg chg="mod">
          <ac:chgData name="Erta Konakciu" userId="67f6767e-cbbf-432c-8ce3-ed13a01770e7" providerId="ADAL" clId="{C5EB9BC5-D573-4C3F-AAF1-9FEB1C864AC6}" dt="2020-10-07T14:44:42.235" v="602" actId="208"/>
          <ac:spMkLst>
            <pc:docMk/>
            <pc:sldMk cId="748219582" sldId="287"/>
            <ac:spMk id="15" creationId="{1035D6AB-5232-4273-BE4B-1A6509C86971}"/>
          </ac:spMkLst>
        </pc:spChg>
        <pc:spChg chg="mod">
          <ac:chgData name="Erta Konakciu" userId="67f6767e-cbbf-432c-8ce3-ed13a01770e7" providerId="ADAL" clId="{C5EB9BC5-D573-4C3F-AAF1-9FEB1C864AC6}" dt="2020-10-07T14:44:42.235" v="602" actId="208"/>
          <ac:spMkLst>
            <pc:docMk/>
            <pc:sldMk cId="748219582" sldId="287"/>
            <ac:spMk id="17" creationId="{8EA6753D-AD99-4F97-89D0-95973635C902}"/>
          </ac:spMkLst>
        </pc:spChg>
        <pc:spChg chg="mod">
          <ac:chgData name="Erta Konakciu" userId="67f6767e-cbbf-432c-8ce3-ed13a01770e7" providerId="ADAL" clId="{C5EB9BC5-D573-4C3F-AAF1-9FEB1C864AC6}" dt="2020-10-07T14:44:42.235" v="602" actId="208"/>
          <ac:spMkLst>
            <pc:docMk/>
            <pc:sldMk cId="748219582" sldId="287"/>
            <ac:spMk id="18" creationId="{018CF683-9426-414A-84FA-E00DBB8D2472}"/>
          </ac:spMkLst>
        </pc:spChg>
        <pc:grpChg chg="add del mod">
          <ac:chgData name="Erta Konakciu" userId="67f6767e-cbbf-432c-8ce3-ed13a01770e7" providerId="ADAL" clId="{C5EB9BC5-D573-4C3F-AAF1-9FEB1C864AC6}" dt="2020-10-08T07:24:37.580" v="1896" actId="21"/>
          <ac:grpSpMkLst>
            <pc:docMk/>
            <pc:sldMk cId="748219582" sldId="287"/>
            <ac:grpSpMk id="3" creationId="{4BCA195E-9128-4D2F-9472-89CAD0FEA498}"/>
          </ac:grpSpMkLst>
        </pc:grpChg>
        <pc:grpChg chg="mod">
          <ac:chgData name="Erta Konakciu" userId="67f6767e-cbbf-432c-8ce3-ed13a01770e7" providerId="ADAL" clId="{C5EB9BC5-D573-4C3F-AAF1-9FEB1C864AC6}" dt="2020-10-08T07:24:28.031" v="1892" actId="164"/>
          <ac:grpSpMkLst>
            <pc:docMk/>
            <pc:sldMk cId="748219582" sldId="287"/>
            <ac:grpSpMk id="22" creationId="{802CD3EE-6577-4215-9822-9A39A2229BA1}"/>
          </ac:grpSpMkLst>
        </pc:grpChg>
        <pc:picChg chg="add mod">
          <ac:chgData name="Erta Konakciu" userId="67f6767e-cbbf-432c-8ce3-ed13a01770e7" providerId="ADAL" clId="{C5EB9BC5-D573-4C3F-AAF1-9FEB1C864AC6}" dt="2020-10-08T07:24:28.031" v="1892" actId="164"/>
          <ac:picMkLst>
            <pc:docMk/>
            <pc:sldMk cId="748219582" sldId="287"/>
            <ac:picMk id="2" creationId="{153FCD5D-F4B7-4CBA-AF5E-702A16DC708D}"/>
          </ac:picMkLst>
        </pc:picChg>
        <pc:picChg chg="del">
          <ac:chgData name="Erta Konakciu" userId="67f6767e-cbbf-432c-8ce3-ed13a01770e7" providerId="ADAL" clId="{C5EB9BC5-D573-4C3F-AAF1-9FEB1C864AC6}" dt="2020-10-07T14:42:33.388" v="573" actId="478"/>
          <ac:picMkLst>
            <pc:docMk/>
            <pc:sldMk cId="748219582" sldId="287"/>
            <ac:picMk id="5" creationId="{68479EF2-FFFD-4219-8EB2-1B03431A1419}"/>
          </ac:picMkLst>
        </pc:picChg>
        <pc:picChg chg="mod">
          <ac:chgData name="Erta Konakciu" userId="67f6767e-cbbf-432c-8ce3-ed13a01770e7" providerId="ADAL" clId="{C5EB9BC5-D573-4C3F-AAF1-9FEB1C864AC6}" dt="2020-10-08T07:24:28.031" v="1892" actId="164"/>
          <ac:picMkLst>
            <pc:docMk/>
            <pc:sldMk cId="748219582" sldId="287"/>
            <ac:picMk id="12" creationId="{7C40E85D-4A1F-4C00-B5A9-8DC0937668CE}"/>
          </ac:picMkLst>
        </pc:picChg>
        <pc:picChg chg="mod">
          <ac:chgData name="Erta Konakciu" userId="67f6767e-cbbf-432c-8ce3-ed13a01770e7" providerId="ADAL" clId="{C5EB9BC5-D573-4C3F-AAF1-9FEB1C864AC6}" dt="2020-10-08T07:24:28.031" v="1892" actId="164"/>
          <ac:picMkLst>
            <pc:docMk/>
            <pc:sldMk cId="748219582" sldId="287"/>
            <ac:picMk id="13" creationId="{03AED63B-C629-4AF9-8CDC-FEF75810F5BA}"/>
          </ac:picMkLst>
        </pc:picChg>
        <pc:picChg chg="mod">
          <ac:chgData name="Erta Konakciu" userId="67f6767e-cbbf-432c-8ce3-ed13a01770e7" providerId="ADAL" clId="{C5EB9BC5-D573-4C3F-AAF1-9FEB1C864AC6}" dt="2020-10-08T07:24:28.031" v="1892" actId="164"/>
          <ac:picMkLst>
            <pc:docMk/>
            <pc:sldMk cId="748219582" sldId="287"/>
            <ac:picMk id="23" creationId="{786165FF-F514-4028-AD63-A077FF23A428}"/>
          </ac:picMkLst>
        </pc:picChg>
      </pc:sldChg>
      <pc:sldChg chg="addSp delSp modSp add del mod">
        <pc:chgData name="Erta Konakciu" userId="67f6767e-cbbf-432c-8ce3-ed13a01770e7" providerId="ADAL" clId="{C5EB9BC5-D573-4C3F-AAF1-9FEB1C864AC6}" dt="2020-10-08T07:25:50.024" v="1964" actId="47"/>
        <pc:sldMkLst>
          <pc:docMk/>
          <pc:sldMk cId="2358416965" sldId="288"/>
        </pc:sldMkLst>
        <pc:spChg chg="mod">
          <ac:chgData name="Erta Konakciu" userId="67f6767e-cbbf-432c-8ce3-ed13a01770e7" providerId="ADAL" clId="{C5EB9BC5-D573-4C3F-AAF1-9FEB1C864AC6}" dt="2020-10-07T14:42:41.486" v="583" actId="20577"/>
          <ac:spMkLst>
            <pc:docMk/>
            <pc:sldMk cId="2358416965" sldId="288"/>
            <ac:spMk id="6" creationId="{997BD770-1574-4740-A2FE-587968CFF00D}"/>
          </ac:spMkLst>
        </pc:spChg>
        <pc:spChg chg="mod">
          <ac:chgData name="Erta Konakciu" userId="67f6767e-cbbf-432c-8ce3-ed13a01770e7" providerId="ADAL" clId="{C5EB9BC5-D573-4C3F-AAF1-9FEB1C864AC6}" dt="2020-10-07T14:44:49.156" v="603" actId="208"/>
          <ac:spMkLst>
            <pc:docMk/>
            <pc:sldMk cId="2358416965" sldId="288"/>
            <ac:spMk id="15" creationId="{1035D6AB-5232-4273-BE4B-1A6509C86971}"/>
          </ac:spMkLst>
        </pc:spChg>
        <pc:spChg chg="mod">
          <ac:chgData name="Erta Konakciu" userId="67f6767e-cbbf-432c-8ce3-ed13a01770e7" providerId="ADAL" clId="{C5EB9BC5-D573-4C3F-AAF1-9FEB1C864AC6}" dt="2020-10-07T14:44:49.156" v="603" actId="208"/>
          <ac:spMkLst>
            <pc:docMk/>
            <pc:sldMk cId="2358416965" sldId="288"/>
            <ac:spMk id="17" creationId="{8EA6753D-AD99-4F97-89D0-95973635C902}"/>
          </ac:spMkLst>
        </pc:spChg>
        <pc:spChg chg="mod">
          <ac:chgData name="Erta Konakciu" userId="67f6767e-cbbf-432c-8ce3-ed13a01770e7" providerId="ADAL" clId="{C5EB9BC5-D573-4C3F-AAF1-9FEB1C864AC6}" dt="2020-10-07T14:44:49.156" v="603" actId="208"/>
          <ac:spMkLst>
            <pc:docMk/>
            <pc:sldMk cId="2358416965" sldId="288"/>
            <ac:spMk id="18" creationId="{018CF683-9426-414A-84FA-E00DBB8D2472}"/>
          </ac:spMkLst>
        </pc:spChg>
        <pc:grpChg chg="add del mod">
          <ac:chgData name="Erta Konakciu" userId="67f6767e-cbbf-432c-8ce3-ed13a01770e7" providerId="ADAL" clId="{C5EB9BC5-D573-4C3F-AAF1-9FEB1C864AC6}" dt="2020-10-08T07:25:22.491" v="1947" actId="21"/>
          <ac:grpSpMkLst>
            <pc:docMk/>
            <pc:sldMk cId="2358416965" sldId="288"/>
            <ac:grpSpMk id="4" creationId="{316BF976-98D1-40D6-A920-A537FA2E0074}"/>
          </ac:grpSpMkLst>
        </pc:grpChg>
        <pc:grpChg chg="mod">
          <ac:chgData name="Erta Konakciu" userId="67f6767e-cbbf-432c-8ce3-ed13a01770e7" providerId="ADAL" clId="{C5EB9BC5-D573-4C3F-AAF1-9FEB1C864AC6}" dt="2020-10-08T07:25:21.517" v="1946" actId="164"/>
          <ac:grpSpMkLst>
            <pc:docMk/>
            <pc:sldMk cId="2358416965" sldId="288"/>
            <ac:grpSpMk id="22" creationId="{802CD3EE-6577-4215-9822-9A39A2229BA1}"/>
          </ac:grpSpMkLst>
        </pc:grpChg>
        <pc:picChg chg="add del">
          <ac:chgData name="Erta Konakciu" userId="67f6767e-cbbf-432c-8ce3-ed13a01770e7" providerId="ADAL" clId="{C5EB9BC5-D573-4C3F-AAF1-9FEB1C864AC6}" dt="2020-10-07T14:43:11.379" v="592" actId="478"/>
          <ac:picMkLst>
            <pc:docMk/>
            <pc:sldMk cId="2358416965" sldId="288"/>
            <ac:picMk id="2" creationId="{C416E220-AD63-48D2-829A-AA8954EBC067}"/>
          </ac:picMkLst>
        </pc:picChg>
        <pc:picChg chg="add mod">
          <ac:chgData name="Erta Konakciu" userId="67f6767e-cbbf-432c-8ce3-ed13a01770e7" providerId="ADAL" clId="{C5EB9BC5-D573-4C3F-AAF1-9FEB1C864AC6}" dt="2020-10-08T07:25:21.517" v="1946" actId="164"/>
          <ac:picMkLst>
            <pc:docMk/>
            <pc:sldMk cId="2358416965" sldId="288"/>
            <ac:picMk id="3" creationId="{3F12DEA7-8D04-4730-B5F8-09D064CD3C7B}"/>
          </ac:picMkLst>
        </pc:picChg>
        <pc:picChg chg="del">
          <ac:chgData name="Erta Konakciu" userId="67f6767e-cbbf-432c-8ce3-ed13a01770e7" providerId="ADAL" clId="{C5EB9BC5-D573-4C3F-AAF1-9FEB1C864AC6}" dt="2020-10-07T14:43:07.588" v="588" actId="478"/>
          <ac:picMkLst>
            <pc:docMk/>
            <pc:sldMk cId="2358416965" sldId="288"/>
            <ac:picMk id="5" creationId="{68479EF2-FFFD-4219-8EB2-1B03431A1419}"/>
          </ac:picMkLst>
        </pc:picChg>
        <pc:picChg chg="mod">
          <ac:chgData name="Erta Konakciu" userId="67f6767e-cbbf-432c-8ce3-ed13a01770e7" providerId="ADAL" clId="{C5EB9BC5-D573-4C3F-AAF1-9FEB1C864AC6}" dt="2020-10-08T07:25:21.517" v="1946" actId="164"/>
          <ac:picMkLst>
            <pc:docMk/>
            <pc:sldMk cId="2358416965" sldId="288"/>
            <ac:picMk id="12" creationId="{7C40E85D-4A1F-4C00-B5A9-8DC0937668CE}"/>
          </ac:picMkLst>
        </pc:picChg>
        <pc:picChg chg="mod">
          <ac:chgData name="Erta Konakciu" userId="67f6767e-cbbf-432c-8ce3-ed13a01770e7" providerId="ADAL" clId="{C5EB9BC5-D573-4C3F-AAF1-9FEB1C864AC6}" dt="2020-10-08T07:25:21.517" v="1946" actId="164"/>
          <ac:picMkLst>
            <pc:docMk/>
            <pc:sldMk cId="2358416965" sldId="288"/>
            <ac:picMk id="13" creationId="{03AED63B-C629-4AF9-8CDC-FEF75810F5BA}"/>
          </ac:picMkLst>
        </pc:picChg>
        <pc:picChg chg="mod">
          <ac:chgData name="Erta Konakciu" userId="67f6767e-cbbf-432c-8ce3-ed13a01770e7" providerId="ADAL" clId="{C5EB9BC5-D573-4C3F-AAF1-9FEB1C864AC6}" dt="2020-10-08T07:25:21.517" v="1946" actId="164"/>
          <ac:picMkLst>
            <pc:docMk/>
            <pc:sldMk cId="2358416965" sldId="288"/>
            <ac:picMk id="23" creationId="{786165FF-F514-4028-AD63-A077FF23A428}"/>
          </ac:picMkLst>
        </pc:picChg>
      </pc:sldChg>
      <pc:sldChg chg="addSp delSp modSp add del mod">
        <pc:chgData name="Erta Konakciu" userId="67f6767e-cbbf-432c-8ce3-ed13a01770e7" providerId="ADAL" clId="{C5EB9BC5-D573-4C3F-AAF1-9FEB1C864AC6}" dt="2020-10-07T16:16:59.028" v="1600" actId="47"/>
        <pc:sldMkLst>
          <pc:docMk/>
          <pc:sldMk cId="1855059446" sldId="289"/>
        </pc:sldMkLst>
        <pc:spChg chg="add del mod">
          <ac:chgData name="Erta Konakciu" userId="67f6767e-cbbf-432c-8ce3-ed13a01770e7" providerId="ADAL" clId="{C5EB9BC5-D573-4C3F-AAF1-9FEB1C864AC6}" dt="2020-10-07T16:14:57.894" v="1558" actId="21"/>
          <ac:spMkLst>
            <pc:docMk/>
            <pc:sldMk cId="1855059446" sldId="289"/>
            <ac:spMk id="12" creationId="{00243349-76E2-4FF7-B451-688B17BC7190}"/>
          </ac:spMkLst>
        </pc:spChg>
        <pc:spChg chg="add del mod">
          <ac:chgData name="Erta Konakciu" userId="67f6767e-cbbf-432c-8ce3-ed13a01770e7" providerId="ADAL" clId="{C5EB9BC5-D573-4C3F-AAF1-9FEB1C864AC6}" dt="2020-10-07T16:15:05.606" v="1562"/>
          <ac:spMkLst>
            <pc:docMk/>
            <pc:sldMk cId="1855059446" sldId="289"/>
            <ac:spMk id="18" creationId="{5621BF9E-2343-4946-9F5B-C1EF6DAB7B8B}"/>
          </ac:spMkLst>
        </pc:spChg>
        <pc:picChg chg="add del">
          <ac:chgData name="Erta Konakciu" userId="67f6767e-cbbf-432c-8ce3-ed13a01770e7" providerId="ADAL" clId="{C5EB9BC5-D573-4C3F-AAF1-9FEB1C864AC6}" dt="2020-10-07T14:58:45.542" v="701" actId="478"/>
          <ac:picMkLst>
            <pc:docMk/>
            <pc:sldMk cId="1855059446" sldId="289"/>
            <ac:picMk id="2" creationId="{50D462A4-D0BE-4CCC-8331-BFEAB14E005C}"/>
          </ac:picMkLst>
        </pc:picChg>
        <pc:picChg chg="add del mod">
          <ac:chgData name="Erta Konakciu" userId="67f6767e-cbbf-432c-8ce3-ed13a01770e7" providerId="ADAL" clId="{C5EB9BC5-D573-4C3F-AAF1-9FEB1C864AC6}" dt="2020-10-07T14:59:38.994" v="708" actId="478"/>
          <ac:picMkLst>
            <pc:docMk/>
            <pc:sldMk cId="1855059446" sldId="289"/>
            <ac:picMk id="3" creationId="{ACAE2185-0D73-4A79-AAA9-5F0FB0765CF7}"/>
          </ac:picMkLst>
        </pc:picChg>
        <pc:picChg chg="del">
          <ac:chgData name="Erta Konakciu" userId="67f6767e-cbbf-432c-8ce3-ed13a01770e7" providerId="ADAL" clId="{C5EB9BC5-D573-4C3F-AAF1-9FEB1C864AC6}" dt="2020-10-07T14:57:42.762" v="688" actId="478"/>
          <ac:picMkLst>
            <pc:docMk/>
            <pc:sldMk cId="1855059446" sldId="289"/>
            <ac:picMk id="4" creationId="{B0DBA77F-2A9D-4964-9DF8-D70DBBF752CE}"/>
          </ac:picMkLst>
        </pc:picChg>
        <pc:picChg chg="add del mod">
          <ac:chgData name="Erta Konakciu" userId="67f6767e-cbbf-432c-8ce3-ed13a01770e7" providerId="ADAL" clId="{C5EB9BC5-D573-4C3F-AAF1-9FEB1C864AC6}" dt="2020-10-07T15:27:45.414" v="944" actId="21"/>
          <ac:picMkLst>
            <pc:docMk/>
            <pc:sldMk cId="1855059446" sldId="289"/>
            <ac:picMk id="5" creationId="{6CD01F2B-B0DB-4725-9D22-84F67E03E957}"/>
          </ac:picMkLst>
        </pc:picChg>
        <pc:picChg chg="add mod ord modCrop">
          <ac:chgData name="Erta Konakciu" userId="67f6767e-cbbf-432c-8ce3-ed13a01770e7" providerId="ADAL" clId="{C5EB9BC5-D573-4C3F-AAF1-9FEB1C864AC6}" dt="2020-10-07T14:57:41.725" v="687" actId="167"/>
          <ac:picMkLst>
            <pc:docMk/>
            <pc:sldMk cId="1855059446" sldId="289"/>
            <ac:picMk id="6" creationId="{98B4FAFC-8802-44C3-BDA6-9BE469D99E46}"/>
          </ac:picMkLst>
        </pc:picChg>
        <pc:picChg chg="add del">
          <ac:chgData name="Erta Konakciu" userId="67f6767e-cbbf-432c-8ce3-ed13a01770e7" providerId="ADAL" clId="{C5EB9BC5-D573-4C3F-AAF1-9FEB1C864AC6}" dt="2020-10-07T14:59:43.365" v="710" actId="478"/>
          <ac:picMkLst>
            <pc:docMk/>
            <pc:sldMk cId="1855059446" sldId="289"/>
            <ac:picMk id="10" creationId="{8EE25360-CCAB-4DF6-9C41-7E2669FDC72C}"/>
          </ac:picMkLst>
        </pc:picChg>
        <pc:picChg chg="add del">
          <ac:chgData name="Erta Konakciu" userId="67f6767e-cbbf-432c-8ce3-ed13a01770e7" providerId="ADAL" clId="{C5EB9BC5-D573-4C3F-AAF1-9FEB1C864AC6}" dt="2020-10-07T15:27:29.183" v="937" actId="22"/>
          <ac:picMkLst>
            <pc:docMk/>
            <pc:sldMk cId="1855059446" sldId="289"/>
            <ac:picMk id="16" creationId="{3F88428F-09E1-41DA-8CE1-E7223A2CA9B2}"/>
          </ac:picMkLst>
        </pc:picChg>
        <pc:picChg chg="add mod ord">
          <ac:chgData name="Erta Konakciu" userId="67f6767e-cbbf-432c-8ce3-ed13a01770e7" providerId="ADAL" clId="{C5EB9BC5-D573-4C3F-AAF1-9FEB1C864AC6}" dt="2020-10-07T15:27:42.619" v="943" actId="167"/>
          <ac:picMkLst>
            <pc:docMk/>
            <pc:sldMk cId="1855059446" sldId="289"/>
            <ac:picMk id="17" creationId="{27B3E0B9-355A-42BD-9F00-52F751D20046}"/>
          </ac:picMkLst>
        </pc:picChg>
      </pc:sldChg>
      <pc:sldChg chg="addSp delSp modSp add del mod">
        <pc:chgData name="Erta Konakciu" userId="67f6767e-cbbf-432c-8ce3-ed13a01770e7" providerId="ADAL" clId="{C5EB9BC5-D573-4C3F-AAF1-9FEB1C864AC6}" dt="2020-10-07T15:26:21.457" v="927" actId="47"/>
        <pc:sldMkLst>
          <pc:docMk/>
          <pc:sldMk cId="2438671231" sldId="290"/>
        </pc:sldMkLst>
        <pc:picChg chg="add del mod modCrop">
          <ac:chgData name="Erta Konakciu" userId="67f6767e-cbbf-432c-8ce3-ed13a01770e7" providerId="ADAL" clId="{C5EB9BC5-D573-4C3F-AAF1-9FEB1C864AC6}" dt="2020-10-07T15:23:41.080" v="907" actId="478"/>
          <ac:picMkLst>
            <pc:docMk/>
            <pc:sldMk cId="2438671231" sldId="290"/>
            <ac:picMk id="2" creationId="{4D7A20CC-FEFB-49A4-8040-21D3F97A6CAD}"/>
          </ac:picMkLst>
        </pc:picChg>
        <pc:picChg chg="del mod">
          <ac:chgData name="Erta Konakciu" userId="67f6767e-cbbf-432c-8ce3-ed13a01770e7" providerId="ADAL" clId="{C5EB9BC5-D573-4C3F-AAF1-9FEB1C864AC6}" dt="2020-10-07T15:18:01.631" v="883" actId="478"/>
          <ac:picMkLst>
            <pc:docMk/>
            <pc:sldMk cId="2438671231" sldId="290"/>
            <ac:picMk id="16" creationId="{6E29FC55-61C5-4E8F-A812-30C37135445D}"/>
          </ac:picMkLst>
        </pc:picChg>
      </pc:sldChg>
      <pc:sldChg chg="addSp delSp modSp add del mod">
        <pc:chgData name="Erta Konakciu" userId="67f6767e-cbbf-432c-8ce3-ed13a01770e7" providerId="ADAL" clId="{C5EB9BC5-D573-4C3F-AAF1-9FEB1C864AC6}" dt="2020-10-07T16:17:02.173" v="1602" actId="47"/>
        <pc:sldMkLst>
          <pc:docMk/>
          <pc:sldMk cId="3524101771" sldId="290"/>
        </pc:sldMkLst>
        <pc:spChg chg="del">
          <ac:chgData name="Erta Konakciu" userId="67f6767e-cbbf-432c-8ce3-ed13a01770e7" providerId="ADAL" clId="{C5EB9BC5-D573-4C3F-AAF1-9FEB1C864AC6}" dt="2020-10-07T15:29:54.651" v="969" actId="478"/>
          <ac:spMkLst>
            <pc:docMk/>
            <pc:sldMk cId="3524101771" sldId="290"/>
            <ac:spMk id="18" creationId="{F241F0B2-739F-409B-BCA5-962F07A4E9DB}"/>
          </ac:spMkLst>
        </pc:spChg>
        <pc:picChg chg="add del mod">
          <ac:chgData name="Erta Konakciu" userId="67f6767e-cbbf-432c-8ce3-ed13a01770e7" providerId="ADAL" clId="{C5EB9BC5-D573-4C3F-AAF1-9FEB1C864AC6}" dt="2020-10-07T15:27:04.252" v="932" actId="478"/>
          <ac:picMkLst>
            <pc:docMk/>
            <pc:sldMk cId="3524101771" sldId="290"/>
            <ac:picMk id="3" creationId="{1A1382A4-D1D7-4F9D-ACB5-82C98CC134B3}"/>
          </ac:picMkLst>
        </pc:picChg>
        <pc:picChg chg="add del mod">
          <ac:chgData name="Erta Konakciu" userId="67f6767e-cbbf-432c-8ce3-ed13a01770e7" providerId="ADAL" clId="{C5EB9BC5-D573-4C3F-AAF1-9FEB1C864AC6}" dt="2020-10-07T15:26:59.351" v="931" actId="478"/>
          <ac:picMkLst>
            <pc:docMk/>
            <pc:sldMk cId="3524101771" sldId="290"/>
            <ac:picMk id="5" creationId="{EB4DDBD2-4C17-4C49-8DAB-F88E282C1BE0}"/>
          </ac:picMkLst>
        </pc:picChg>
        <pc:picChg chg="add del mod">
          <ac:chgData name="Erta Konakciu" userId="67f6767e-cbbf-432c-8ce3-ed13a01770e7" providerId="ADAL" clId="{C5EB9BC5-D573-4C3F-AAF1-9FEB1C864AC6}" dt="2020-10-07T15:27:18.580" v="934" actId="21"/>
          <ac:picMkLst>
            <pc:docMk/>
            <pc:sldMk cId="3524101771" sldId="290"/>
            <ac:picMk id="7" creationId="{5E8FAD4E-5978-4448-8C37-552192530FFC}"/>
          </ac:picMkLst>
        </pc:picChg>
        <pc:picChg chg="del">
          <ac:chgData name="Erta Konakciu" userId="67f6767e-cbbf-432c-8ce3-ed13a01770e7" providerId="ADAL" clId="{C5EB9BC5-D573-4C3F-AAF1-9FEB1C864AC6}" dt="2020-10-07T15:29:52.546" v="968" actId="478"/>
          <ac:picMkLst>
            <pc:docMk/>
            <pc:sldMk cId="3524101771" sldId="290"/>
            <ac:picMk id="8" creationId="{05AE397B-BACE-4329-BFEC-DD9CF4F0C0C0}"/>
          </ac:picMkLst>
        </pc:picChg>
        <pc:picChg chg="del">
          <ac:chgData name="Erta Konakciu" userId="67f6767e-cbbf-432c-8ce3-ed13a01770e7" providerId="ADAL" clId="{C5EB9BC5-D573-4C3F-AAF1-9FEB1C864AC6}" dt="2020-10-07T15:29:50.582" v="967" actId="478"/>
          <ac:picMkLst>
            <pc:docMk/>
            <pc:sldMk cId="3524101771" sldId="290"/>
            <ac:picMk id="10" creationId="{020179B8-5283-47B0-B657-7C1FCAF87264}"/>
          </ac:picMkLst>
        </pc:picChg>
        <pc:picChg chg="add del mod">
          <ac:chgData name="Erta Konakciu" userId="67f6767e-cbbf-432c-8ce3-ed13a01770e7" providerId="ADAL" clId="{C5EB9BC5-D573-4C3F-AAF1-9FEB1C864AC6}" dt="2020-10-07T15:29:35.834" v="964" actId="478"/>
          <ac:picMkLst>
            <pc:docMk/>
            <pc:sldMk cId="3524101771" sldId="290"/>
            <ac:picMk id="11" creationId="{B0DF1698-477D-4159-97A9-5D6C1E1FBC40}"/>
          </ac:picMkLst>
        </pc:picChg>
        <pc:picChg chg="add del mod ord modCrop">
          <ac:chgData name="Erta Konakciu" userId="67f6767e-cbbf-432c-8ce3-ed13a01770e7" providerId="ADAL" clId="{C5EB9BC5-D573-4C3F-AAF1-9FEB1C864AC6}" dt="2020-10-07T16:14:19.220" v="1542" actId="21"/>
          <ac:picMkLst>
            <pc:docMk/>
            <pc:sldMk cId="3524101771" sldId="290"/>
            <ac:picMk id="13" creationId="{03AB949B-4982-478D-890F-FA13378DC2BF}"/>
          </ac:picMkLst>
        </pc:picChg>
        <pc:picChg chg="del">
          <ac:chgData name="Erta Konakciu" userId="67f6767e-cbbf-432c-8ce3-ed13a01770e7" providerId="ADAL" clId="{C5EB9BC5-D573-4C3F-AAF1-9FEB1C864AC6}" dt="2020-10-07T15:30:09.393" v="973" actId="478"/>
          <ac:picMkLst>
            <pc:docMk/>
            <pc:sldMk cId="3524101771" sldId="290"/>
            <ac:picMk id="14" creationId="{7218F9A8-718B-41FF-96B6-C6136ACB863F}"/>
          </ac:picMkLst>
        </pc:picChg>
        <pc:picChg chg="add del mod modCrop">
          <ac:chgData name="Erta Konakciu" userId="67f6767e-cbbf-432c-8ce3-ed13a01770e7" providerId="ADAL" clId="{C5EB9BC5-D573-4C3F-AAF1-9FEB1C864AC6}" dt="2020-10-07T15:30:41.521" v="978" actId="478"/>
          <ac:picMkLst>
            <pc:docMk/>
            <pc:sldMk cId="3524101771" sldId="290"/>
            <ac:picMk id="16" creationId="{CA4280AB-012D-4EC4-ABD2-2F7FFE012772}"/>
          </ac:picMkLst>
        </pc:picChg>
        <pc:picChg chg="add del">
          <ac:chgData name="Erta Konakciu" userId="67f6767e-cbbf-432c-8ce3-ed13a01770e7" providerId="ADAL" clId="{C5EB9BC5-D573-4C3F-AAF1-9FEB1C864AC6}" dt="2020-10-07T15:31:23.041" v="987" actId="478"/>
          <ac:picMkLst>
            <pc:docMk/>
            <pc:sldMk cId="3524101771" sldId="290"/>
            <ac:picMk id="17" creationId="{1342F432-6068-440F-9FB5-9590102970C8}"/>
          </ac:picMkLst>
        </pc:picChg>
      </pc:sldChg>
      <pc:sldChg chg="addSp delSp modSp add mod delCm">
        <pc:chgData name="Erta Konakciu" userId="67f6767e-cbbf-432c-8ce3-ed13a01770e7" providerId="ADAL" clId="{C5EB9BC5-D573-4C3F-AAF1-9FEB1C864AC6}" dt="2020-10-16T06:54:39.241" v="4111" actId="20577"/>
        <pc:sldMkLst>
          <pc:docMk/>
          <pc:sldMk cId="827718456" sldId="291"/>
        </pc:sldMkLst>
        <pc:spChg chg="add del mod">
          <ac:chgData name="Erta Konakciu" userId="67f6767e-cbbf-432c-8ce3-ed13a01770e7" providerId="ADAL" clId="{C5EB9BC5-D573-4C3F-AAF1-9FEB1C864AC6}" dt="2020-10-07T15:55:46.745" v="1091" actId="21"/>
          <ac:spMkLst>
            <pc:docMk/>
            <pc:sldMk cId="827718456" sldId="291"/>
            <ac:spMk id="2" creationId="{F150BAE9-278A-4D88-82EC-D4E467C52A26}"/>
          </ac:spMkLst>
        </pc:spChg>
        <pc:spChg chg="mod">
          <ac:chgData name="Erta Konakciu" userId="67f6767e-cbbf-432c-8ce3-ed13a01770e7" providerId="ADAL" clId="{C5EB9BC5-D573-4C3F-AAF1-9FEB1C864AC6}" dt="2020-10-16T06:54:39.241" v="4111" actId="20577"/>
          <ac:spMkLst>
            <pc:docMk/>
            <pc:sldMk cId="827718456" sldId="291"/>
            <ac:spMk id="3" creationId="{9A5FCE37-ECEB-431A-8768-1185640EF479}"/>
          </ac:spMkLst>
        </pc:spChg>
        <pc:spChg chg="add del mod">
          <ac:chgData name="Erta Konakciu" userId="67f6767e-cbbf-432c-8ce3-ed13a01770e7" providerId="ADAL" clId="{C5EB9BC5-D573-4C3F-AAF1-9FEB1C864AC6}" dt="2020-10-07T15:55:46.745" v="1091" actId="21"/>
          <ac:spMkLst>
            <pc:docMk/>
            <pc:sldMk cId="827718456" sldId="291"/>
            <ac:spMk id="4" creationId="{2C7708F7-90FE-4773-9297-B4F2BCB9FCBC}"/>
          </ac:spMkLst>
        </pc:spChg>
        <pc:spChg chg="add mod">
          <ac:chgData name="Erta Konakciu" userId="67f6767e-cbbf-432c-8ce3-ed13a01770e7" providerId="ADAL" clId="{C5EB9BC5-D573-4C3F-AAF1-9FEB1C864AC6}" dt="2020-10-14T13:04:47.853" v="3031" actId="164"/>
          <ac:spMkLst>
            <pc:docMk/>
            <pc:sldMk cId="827718456" sldId="291"/>
            <ac:spMk id="6" creationId="{0FDEE30C-3DF4-4DC4-8187-2AB4DEFB4DD0}"/>
          </ac:spMkLst>
        </pc:spChg>
        <pc:spChg chg="mod">
          <ac:chgData name="Erta Konakciu" userId="67f6767e-cbbf-432c-8ce3-ed13a01770e7" providerId="ADAL" clId="{C5EB9BC5-D573-4C3F-AAF1-9FEB1C864AC6}" dt="2020-10-07T15:53:55.802" v="1064" actId="207"/>
          <ac:spMkLst>
            <pc:docMk/>
            <pc:sldMk cId="827718456" sldId="291"/>
            <ac:spMk id="7" creationId="{9A33CB42-EBC7-4773-8758-61F480F57276}"/>
          </ac:spMkLst>
        </pc:spChg>
        <pc:spChg chg="del mod">
          <ac:chgData name="Erta Konakciu" userId="67f6767e-cbbf-432c-8ce3-ed13a01770e7" providerId="ADAL" clId="{C5EB9BC5-D573-4C3F-AAF1-9FEB1C864AC6}" dt="2020-10-07T15:54:05.388" v="1067" actId="478"/>
          <ac:spMkLst>
            <pc:docMk/>
            <pc:sldMk cId="827718456" sldId="291"/>
            <ac:spMk id="8" creationId="{0F110ABD-058A-493D-9BD0-87AF71E044EE}"/>
          </ac:spMkLst>
        </pc:spChg>
        <pc:spChg chg="add del mod">
          <ac:chgData name="Erta Konakciu" userId="67f6767e-cbbf-432c-8ce3-ed13a01770e7" providerId="ADAL" clId="{C5EB9BC5-D573-4C3F-AAF1-9FEB1C864AC6}" dt="2020-10-14T14:36:37.886" v="3241" actId="21"/>
          <ac:spMkLst>
            <pc:docMk/>
            <pc:sldMk cId="827718456" sldId="291"/>
            <ac:spMk id="8" creationId="{FCC24ED2-CFB3-49E3-B5BE-9484E8EF419B}"/>
          </ac:spMkLst>
        </pc:spChg>
        <pc:spChg chg="mod">
          <ac:chgData name="Erta Konakciu" userId="67f6767e-cbbf-432c-8ce3-ed13a01770e7" providerId="ADAL" clId="{C5EB9BC5-D573-4C3F-AAF1-9FEB1C864AC6}" dt="2020-10-07T15:53:55.802" v="1064" actId="207"/>
          <ac:spMkLst>
            <pc:docMk/>
            <pc:sldMk cId="827718456" sldId="291"/>
            <ac:spMk id="9" creationId="{2ED9BABB-0CAD-426D-B907-C73042143618}"/>
          </ac:spMkLst>
        </pc:spChg>
        <pc:spChg chg="del mod">
          <ac:chgData name="Erta Konakciu" userId="67f6767e-cbbf-432c-8ce3-ed13a01770e7" providerId="ADAL" clId="{C5EB9BC5-D573-4C3F-AAF1-9FEB1C864AC6}" dt="2020-10-13T10:04:37.716" v="2542" actId="478"/>
          <ac:spMkLst>
            <pc:docMk/>
            <pc:sldMk cId="827718456" sldId="291"/>
            <ac:spMk id="10" creationId="{EA0CEE77-F55F-4FEA-A9C9-6569A1963C13}"/>
          </ac:spMkLst>
        </pc:spChg>
        <pc:spChg chg="del mod">
          <ac:chgData name="Erta Konakciu" userId="67f6767e-cbbf-432c-8ce3-ed13a01770e7" providerId="ADAL" clId="{C5EB9BC5-D573-4C3F-AAF1-9FEB1C864AC6}" dt="2020-10-13T10:04:37.716" v="2542" actId="478"/>
          <ac:spMkLst>
            <pc:docMk/>
            <pc:sldMk cId="827718456" sldId="291"/>
            <ac:spMk id="11" creationId="{9779E80C-1474-4FF7-8FF1-D5DF38ABC8E9}"/>
          </ac:spMkLst>
        </pc:spChg>
        <pc:spChg chg="del">
          <ac:chgData name="Erta Konakciu" userId="67f6767e-cbbf-432c-8ce3-ed13a01770e7" providerId="ADAL" clId="{C5EB9BC5-D573-4C3F-AAF1-9FEB1C864AC6}" dt="2020-10-07T15:52:07.400" v="1039" actId="478"/>
          <ac:spMkLst>
            <pc:docMk/>
            <pc:sldMk cId="827718456" sldId="291"/>
            <ac:spMk id="11" creationId="{C3011CC1-2796-4455-AE68-F19E50C48825}"/>
          </ac:spMkLst>
        </pc:spChg>
        <pc:spChg chg="mod">
          <ac:chgData name="Erta Konakciu" userId="67f6767e-cbbf-432c-8ce3-ed13a01770e7" providerId="ADAL" clId="{C5EB9BC5-D573-4C3F-AAF1-9FEB1C864AC6}" dt="2020-10-13T10:04:04.189" v="2531" actId="27803"/>
          <ac:spMkLst>
            <pc:docMk/>
            <pc:sldMk cId="827718456" sldId="291"/>
            <ac:spMk id="13" creationId="{F3F30D19-461A-4379-83D8-5F0A8BCDBB60}"/>
          </ac:spMkLst>
        </pc:spChg>
        <pc:spChg chg="mod">
          <ac:chgData name="Erta Konakciu" userId="67f6767e-cbbf-432c-8ce3-ed13a01770e7" providerId="ADAL" clId="{C5EB9BC5-D573-4C3F-AAF1-9FEB1C864AC6}" dt="2020-10-07T15:53:55.802" v="1064" actId="207"/>
          <ac:spMkLst>
            <pc:docMk/>
            <pc:sldMk cId="827718456" sldId="291"/>
            <ac:spMk id="14" creationId="{C1EB11E7-ACBA-40CA-A8B0-C2842E6C8D64}"/>
          </ac:spMkLst>
        </pc:spChg>
        <pc:spChg chg="mod">
          <ac:chgData name="Erta Konakciu" userId="67f6767e-cbbf-432c-8ce3-ed13a01770e7" providerId="ADAL" clId="{C5EB9BC5-D573-4C3F-AAF1-9FEB1C864AC6}" dt="2020-10-13T10:04:04.189" v="2531" actId="27803"/>
          <ac:spMkLst>
            <pc:docMk/>
            <pc:sldMk cId="827718456" sldId="291"/>
            <ac:spMk id="15" creationId="{64385134-D653-4C5B-95E2-344A8D649831}"/>
          </ac:spMkLst>
        </pc:spChg>
        <pc:spChg chg="add del mod">
          <ac:chgData name="Erta Konakciu" userId="67f6767e-cbbf-432c-8ce3-ed13a01770e7" providerId="ADAL" clId="{C5EB9BC5-D573-4C3F-AAF1-9FEB1C864AC6}" dt="2020-10-15T14:54:06.857" v="4081" actId="1035"/>
          <ac:spMkLst>
            <pc:docMk/>
            <pc:sldMk cId="827718456" sldId="291"/>
            <ac:spMk id="16" creationId="{2F64BF69-6CA4-4062-BFFA-55F3F25316DA}"/>
          </ac:spMkLst>
        </pc:spChg>
        <pc:spChg chg="mod">
          <ac:chgData name="Erta Konakciu" userId="67f6767e-cbbf-432c-8ce3-ed13a01770e7" providerId="ADAL" clId="{C5EB9BC5-D573-4C3F-AAF1-9FEB1C864AC6}" dt="2020-10-07T15:53:55.802" v="1064" actId="207"/>
          <ac:spMkLst>
            <pc:docMk/>
            <pc:sldMk cId="827718456" sldId="291"/>
            <ac:spMk id="17" creationId="{C4732D2C-7285-47C4-8FAD-E1BE8FC7BF60}"/>
          </ac:spMkLst>
        </pc:spChg>
        <pc:spChg chg="mod">
          <ac:chgData name="Erta Konakciu" userId="67f6767e-cbbf-432c-8ce3-ed13a01770e7" providerId="ADAL" clId="{C5EB9BC5-D573-4C3F-AAF1-9FEB1C864AC6}" dt="2020-10-07T15:53:55.802" v="1064" actId="207"/>
          <ac:spMkLst>
            <pc:docMk/>
            <pc:sldMk cId="827718456" sldId="291"/>
            <ac:spMk id="18" creationId="{488BF240-EBFE-4F65-BD8B-6A934DDFD6B5}"/>
          </ac:spMkLst>
        </pc:spChg>
        <pc:spChg chg="mod">
          <ac:chgData name="Erta Konakciu" userId="67f6767e-cbbf-432c-8ce3-ed13a01770e7" providerId="ADAL" clId="{C5EB9BC5-D573-4C3F-AAF1-9FEB1C864AC6}" dt="2020-10-07T16:03:03.899" v="1356" actId="2085"/>
          <ac:spMkLst>
            <pc:docMk/>
            <pc:sldMk cId="827718456" sldId="291"/>
            <ac:spMk id="19" creationId="{3D3DBD79-4F85-44BA-BEAC-3D201ED8E6ED}"/>
          </ac:spMkLst>
        </pc:spChg>
        <pc:spChg chg="mod">
          <ac:chgData name="Erta Konakciu" userId="67f6767e-cbbf-432c-8ce3-ed13a01770e7" providerId="ADAL" clId="{C5EB9BC5-D573-4C3F-AAF1-9FEB1C864AC6}" dt="2020-10-07T15:53:55.802" v="1064" actId="207"/>
          <ac:spMkLst>
            <pc:docMk/>
            <pc:sldMk cId="827718456" sldId="291"/>
            <ac:spMk id="20" creationId="{6C2297AA-2B99-4865-89E3-A7F2F38B94B5}"/>
          </ac:spMkLst>
        </pc:spChg>
        <pc:spChg chg="mod">
          <ac:chgData name="Erta Konakciu" userId="67f6767e-cbbf-432c-8ce3-ed13a01770e7" providerId="ADAL" clId="{C5EB9BC5-D573-4C3F-AAF1-9FEB1C864AC6}" dt="2020-10-07T15:53:55.802" v="1064" actId="207"/>
          <ac:spMkLst>
            <pc:docMk/>
            <pc:sldMk cId="827718456" sldId="291"/>
            <ac:spMk id="21" creationId="{4D805B1C-0D37-40D4-BC1F-B20A7AA09FF9}"/>
          </ac:spMkLst>
        </pc:spChg>
        <pc:spChg chg="mod">
          <ac:chgData name="Erta Konakciu" userId="67f6767e-cbbf-432c-8ce3-ed13a01770e7" providerId="ADAL" clId="{C5EB9BC5-D573-4C3F-AAF1-9FEB1C864AC6}" dt="2020-10-07T15:53:55.802" v="1064" actId="207"/>
          <ac:spMkLst>
            <pc:docMk/>
            <pc:sldMk cId="827718456" sldId="291"/>
            <ac:spMk id="22" creationId="{7551C721-ACBC-45DC-9E40-6FC3FE0D987D}"/>
          </ac:spMkLst>
        </pc:spChg>
        <pc:spChg chg="mod">
          <ac:chgData name="Erta Konakciu" userId="67f6767e-cbbf-432c-8ce3-ed13a01770e7" providerId="ADAL" clId="{C5EB9BC5-D573-4C3F-AAF1-9FEB1C864AC6}" dt="2020-10-07T15:53:55.802" v="1064" actId="207"/>
          <ac:spMkLst>
            <pc:docMk/>
            <pc:sldMk cId="827718456" sldId="291"/>
            <ac:spMk id="23" creationId="{B1AD80DC-A507-49C6-8D42-573E100FB650}"/>
          </ac:spMkLst>
        </pc:spChg>
        <pc:spChg chg="mod">
          <ac:chgData name="Erta Konakciu" userId="67f6767e-cbbf-432c-8ce3-ed13a01770e7" providerId="ADAL" clId="{C5EB9BC5-D573-4C3F-AAF1-9FEB1C864AC6}" dt="2020-10-07T15:53:55.802" v="1064" actId="207"/>
          <ac:spMkLst>
            <pc:docMk/>
            <pc:sldMk cId="827718456" sldId="291"/>
            <ac:spMk id="24" creationId="{6AE158CA-C1E6-4EB2-91BE-4E60BA1AA53F}"/>
          </ac:spMkLst>
        </pc:spChg>
        <pc:spChg chg="add del mod">
          <ac:chgData name="Erta Konakciu" userId="67f6767e-cbbf-432c-8ce3-ed13a01770e7" providerId="ADAL" clId="{C5EB9BC5-D573-4C3F-AAF1-9FEB1C864AC6}" dt="2020-10-07T15:53:57.486" v="1065" actId="478"/>
          <ac:spMkLst>
            <pc:docMk/>
            <pc:sldMk cId="827718456" sldId="291"/>
            <ac:spMk id="25" creationId="{EFBACF2A-BCC3-47C2-A716-84A1CE3541C2}"/>
          </ac:spMkLst>
        </pc:spChg>
        <pc:spChg chg="add del mod ord topLvl">
          <ac:chgData name="Erta Konakciu" userId="67f6767e-cbbf-432c-8ce3-ed13a01770e7" providerId="ADAL" clId="{C5EB9BC5-D573-4C3F-AAF1-9FEB1C864AC6}" dt="2020-10-07T15:58:11.128" v="1151" actId="478"/>
          <ac:spMkLst>
            <pc:docMk/>
            <pc:sldMk cId="827718456" sldId="291"/>
            <ac:spMk id="28" creationId="{62772314-A059-483D-9E61-5D92F39BA3EB}"/>
          </ac:spMkLst>
        </pc:spChg>
        <pc:spChg chg="add del mod">
          <ac:chgData name="Erta Konakciu" userId="67f6767e-cbbf-432c-8ce3-ed13a01770e7" providerId="ADAL" clId="{C5EB9BC5-D573-4C3F-AAF1-9FEB1C864AC6}" dt="2020-10-07T16:00:13.008" v="1219" actId="478"/>
          <ac:spMkLst>
            <pc:docMk/>
            <pc:sldMk cId="827718456" sldId="291"/>
            <ac:spMk id="31" creationId="{704F0A8B-8A4E-4320-BCEA-84B2E7065713}"/>
          </ac:spMkLst>
        </pc:spChg>
        <pc:spChg chg="add mod">
          <ac:chgData name="Erta Konakciu" userId="67f6767e-cbbf-432c-8ce3-ed13a01770e7" providerId="ADAL" clId="{C5EB9BC5-D573-4C3F-AAF1-9FEB1C864AC6}" dt="2020-10-07T16:02:06.749" v="1349" actId="208"/>
          <ac:spMkLst>
            <pc:docMk/>
            <pc:sldMk cId="827718456" sldId="291"/>
            <ac:spMk id="33" creationId="{02CC7B98-2485-4071-AA29-7392FCA20B58}"/>
          </ac:spMkLst>
        </pc:spChg>
        <pc:spChg chg="add mod">
          <ac:chgData name="Erta Konakciu" userId="67f6767e-cbbf-432c-8ce3-ed13a01770e7" providerId="ADAL" clId="{C5EB9BC5-D573-4C3F-AAF1-9FEB1C864AC6}" dt="2020-10-07T16:02:06.749" v="1349" actId="208"/>
          <ac:spMkLst>
            <pc:docMk/>
            <pc:sldMk cId="827718456" sldId="291"/>
            <ac:spMk id="34" creationId="{349B5B62-F7E9-47BF-805C-E4FE677A3E76}"/>
          </ac:spMkLst>
        </pc:spChg>
        <pc:spChg chg="add mod">
          <ac:chgData name="Erta Konakciu" userId="67f6767e-cbbf-432c-8ce3-ed13a01770e7" providerId="ADAL" clId="{C5EB9BC5-D573-4C3F-AAF1-9FEB1C864AC6}" dt="2020-10-07T16:02:06.749" v="1349" actId="208"/>
          <ac:spMkLst>
            <pc:docMk/>
            <pc:sldMk cId="827718456" sldId="291"/>
            <ac:spMk id="36" creationId="{D41D3DC2-C3AC-46D0-BD35-FFF4023F3B5A}"/>
          </ac:spMkLst>
        </pc:spChg>
        <pc:spChg chg="add mod topLvl">
          <ac:chgData name="Erta Konakciu" userId="67f6767e-cbbf-432c-8ce3-ed13a01770e7" providerId="ADAL" clId="{C5EB9BC5-D573-4C3F-AAF1-9FEB1C864AC6}" dt="2020-10-14T13:04:47.853" v="3031" actId="164"/>
          <ac:spMkLst>
            <pc:docMk/>
            <pc:sldMk cId="827718456" sldId="291"/>
            <ac:spMk id="37" creationId="{54B55172-0759-421A-8F1C-E9BBB05B6F99}"/>
          </ac:spMkLst>
        </pc:spChg>
        <pc:spChg chg="add mod">
          <ac:chgData name="Erta Konakciu" userId="67f6767e-cbbf-432c-8ce3-ed13a01770e7" providerId="ADAL" clId="{C5EB9BC5-D573-4C3F-AAF1-9FEB1C864AC6}" dt="2020-10-07T16:02:06.749" v="1349" actId="208"/>
          <ac:spMkLst>
            <pc:docMk/>
            <pc:sldMk cId="827718456" sldId="291"/>
            <ac:spMk id="38" creationId="{42A9F3AA-9BF0-409E-B3DF-3E156E4D49EE}"/>
          </ac:spMkLst>
        </pc:spChg>
        <pc:spChg chg="add mod topLvl">
          <ac:chgData name="Erta Konakciu" userId="67f6767e-cbbf-432c-8ce3-ed13a01770e7" providerId="ADAL" clId="{C5EB9BC5-D573-4C3F-AAF1-9FEB1C864AC6}" dt="2020-10-14T13:04:47.853" v="3031" actId="164"/>
          <ac:spMkLst>
            <pc:docMk/>
            <pc:sldMk cId="827718456" sldId="291"/>
            <ac:spMk id="39" creationId="{9E215D3B-5C39-4D73-8003-E7DC6F6CF56A}"/>
          </ac:spMkLst>
        </pc:spChg>
        <pc:spChg chg="add mod topLvl">
          <ac:chgData name="Erta Konakciu" userId="67f6767e-cbbf-432c-8ce3-ed13a01770e7" providerId="ADAL" clId="{C5EB9BC5-D573-4C3F-AAF1-9FEB1C864AC6}" dt="2020-10-14T13:04:47.853" v="3031" actId="164"/>
          <ac:spMkLst>
            <pc:docMk/>
            <pc:sldMk cId="827718456" sldId="291"/>
            <ac:spMk id="41" creationId="{557C16FD-61E7-40C3-BCB0-8DC24AF9A038}"/>
          </ac:spMkLst>
        </pc:spChg>
        <pc:spChg chg="del">
          <ac:chgData name="Erta Konakciu" userId="67f6767e-cbbf-432c-8ce3-ed13a01770e7" providerId="ADAL" clId="{C5EB9BC5-D573-4C3F-AAF1-9FEB1C864AC6}" dt="2020-10-07T15:54:01.293" v="1066" actId="478"/>
          <ac:spMkLst>
            <pc:docMk/>
            <pc:sldMk cId="827718456" sldId="291"/>
            <ac:spMk id="75" creationId="{75916D4A-9BD3-48A5-A9C3-AD5C92141049}"/>
          </ac:spMkLst>
        </pc:spChg>
        <pc:grpChg chg="del mod topLvl">
          <ac:chgData name="Erta Konakciu" userId="67f6767e-cbbf-432c-8ce3-ed13a01770e7" providerId="ADAL" clId="{C5EB9BC5-D573-4C3F-AAF1-9FEB1C864AC6}" dt="2020-10-13T09:32:22.138" v="2186" actId="478"/>
          <ac:grpSpMkLst>
            <pc:docMk/>
            <pc:sldMk cId="827718456" sldId="291"/>
            <ac:grpSpMk id="6" creationId="{E50819CF-258A-4878-805D-CD2B0A2313B1}"/>
          </ac:grpSpMkLst>
        </pc:grpChg>
        <pc:grpChg chg="add mod">
          <ac:chgData name="Erta Konakciu" userId="67f6767e-cbbf-432c-8ce3-ed13a01770e7" providerId="ADAL" clId="{C5EB9BC5-D573-4C3F-AAF1-9FEB1C864AC6}" dt="2020-10-15T14:54:05.974" v="4078" actId="1076"/>
          <ac:grpSpMkLst>
            <pc:docMk/>
            <pc:sldMk cId="827718456" sldId="291"/>
            <ac:grpSpMk id="7" creationId="{F3A17C78-89BB-4246-8027-C43FF4C3DE18}"/>
          </ac:grpSpMkLst>
        </pc:grpChg>
        <pc:grpChg chg="del mod">
          <ac:chgData name="Erta Konakciu" userId="67f6767e-cbbf-432c-8ce3-ed13a01770e7" providerId="ADAL" clId="{C5EB9BC5-D573-4C3F-AAF1-9FEB1C864AC6}" dt="2020-10-13T10:04:37.716" v="2542" actId="478"/>
          <ac:grpSpMkLst>
            <pc:docMk/>
            <pc:sldMk cId="827718456" sldId="291"/>
            <ac:grpSpMk id="12" creationId="{0BC60CD6-267D-4EF6-96D0-2F7D41485231}"/>
          </ac:grpSpMkLst>
        </pc:grpChg>
        <pc:grpChg chg="add del mod">
          <ac:chgData name="Erta Konakciu" userId="67f6767e-cbbf-432c-8ce3-ed13a01770e7" providerId="ADAL" clId="{C5EB9BC5-D573-4C3F-AAF1-9FEB1C864AC6}" dt="2020-10-07T15:58:11.128" v="1151" actId="478"/>
          <ac:grpSpMkLst>
            <pc:docMk/>
            <pc:sldMk cId="827718456" sldId="291"/>
            <ac:grpSpMk id="30" creationId="{688CABA2-D650-4F98-883F-901D28F33442}"/>
          </ac:grpSpMkLst>
        </pc:grpChg>
        <pc:grpChg chg="add del mod">
          <ac:chgData name="Erta Konakciu" userId="67f6767e-cbbf-432c-8ce3-ed13a01770e7" providerId="ADAL" clId="{C5EB9BC5-D573-4C3F-AAF1-9FEB1C864AC6}" dt="2020-10-07T16:10:23.289" v="1500" actId="478"/>
          <ac:grpSpMkLst>
            <pc:docMk/>
            <pc:sldMk cId="827718456" sldId="291"/>
            <ac:grpSpMk id="40" creationId="{32987B52-7916-4336-9692-2853F82E8EDD}"/>
          </ac:grpSpMkLst>
        </pc:grpChg>
        <pc:grpChg chg="add del mod">
          <ac:chgData name="Erta Konakciu" userId="67f6767e-cbbf-432c-8ce3-ed13a01770e7" providerId="ADAL" clId="{C5EB9BC5-D573-4C3F-AAF1-9FEB1C864AC6}" dt="2020-10-14T10:34:53.725" v="2940" actId="165"/>
          <ac:grpSpMkLst>
            <pc:docMk/>
            <pc:sldMk cId="827718456" sldId="291"/>
            <ac:grpSpMk id="42" creationId="{D012BA48-2314-4DD4-95F4-E12012EE8C29}"/>
          </ac:grpSpMkLst>
        </pc:grpChg>
        <pc:picChg chg="add del mod">
          <ac:chgData name="Erta Konakciu" userId="67f6767e-cbbf-432c-8ce3-ed13a01770e7" providerId="ADAL" clId="{C5EB9BC5-D573-4C3F-AAF1-9FEB1C864AC6}" dt="2020-10-15T14:54:09.412" v="4082" actId="478"/>
          <ac:picMkLst>
            <pc:docMk/>
            <pc:sldMk cId="827718456" sldId="291"/>
            <ac:picMk id="2" creationId="{909C4A90-5A82-4484-95C9-9AAA8D620AD9}"/>
          </ac:picMkLst>
        </pc:picChg>
        <pc:picChg chg="add del mod">
          <ac:chgData name="Erta Konakciu" userId="67f6767e-cbbf-432c-8ce3-ed13a01770e7" providerId="ADAL" clId="{C5EB9BC5-D573-4C3F-AAF1-9FEB1C864AC6}" dt="2020-10-13T10:03:58.680" v="2530" actId="27803"/>
          <ac:picMkLst>
            <pc:docMk/>
            <pc:sldMk cId="827718456" sldId="291"/>
            <ac:picMk id="4" creationId="{9779E80C-1474-4FF7-8FF1-D5DF38ABC8E9}"/>
          </ac:picMkLst>
        </pc:picChg>
        <pc:picChg chg="add del ord">
          <ac:chgData name="Erta Konakciu" userId="67f6767e-cbbf-432c-8ce3-ed13a01770e7" providerId="ADAL" clId="{C5EB9BC5-D573-4C3F-AAF1-9FEB1C864AC6}" dt="2020-10-15T08:09:56.030" v="3821" actId="478"/>
          <ac:picMkLst>
            <pc:docMk/>
            <pc:sldMk cId="827718456" sldId="291"/>
            <ac:picMk id="4" creationId="{B73563A0-3A76-4155-A88A-065762723ACF}"/>
          </ac:picMkLst>
        </pc:picChg>
        <pc:picChg chg="add mod">
          <ac:chgData name="Erta Konakciu" userId="67f6767e-cbbf-432c-8ce3-ed13a01770e7" providerId="ADAL" clId="{C5EB9BC5-D573-4C3F-AAF1-9FEB1C864AC6}" dt="2020-10-14T13:04:47.853" v="3031" actId="164"/>
          <ac:picMkLst>
            <pc:docMk/>
            <pc:sldMk cId="827718456" sldId="291"/>
            <ac:picMk id="5" creationId="{2C6A7EA6-2CAC-4800-A0D3-7F8C417B3169}"/>
          </ac:picMkLst>
        </pc:picChg>
        <pc:picChg chg="add del mod">
          <ac:chgData name="Erta Konakciu" userId="67f6767e-cbbf-432c-8ce3-ed13a01770e7" providerId="ADAL" clId="{C5EB9BC5-D573-4C3F-AAF1-9FEB1C864AC6}" dt="2020-10-07T15:53:31.792" v="1055" actId="27803"/>
          <ac:picMkLst>
            <pc:docMk/>
            <pc:sldMk cId="827718456" sldId="291"/>
            <ac:picMk id="5" creationId="{E50819CF-258A-4878-805D-CD2B0A2313B1}"/>
          </ac:picMkLst>
        </pc:picChg>
        <pc:picChg chg="add del mod">
          <ac:chgData name="Erta Konakciu" userId="67f6767e-cbbf-432c-8ce3-ed13a01770e7" providerId="ADAL" clId="{C5EB9BC5-D573-4C3F-AAF1-9FEB1C864AC6}" dt="2020-10-13T10:03:56.542" v="2529" actId="27803"/>
          <ac:picMkLst>
            <pc:docMk/>
            <pc:sldMk cId="827718456" sldId="291"/>
            <ac:picMk id="5" creationId="{EA0CEE77-F55F-4FEA-A9C9-6569A1963C13}"/>
          </ac:picMkLst>
        </pc:picChg>
        <pc:picChg chg="add del mod">
          <ac:chgData name="Erta Konakciu" userId="67f6767e-cbbf-432c-8ce3-ed13a01770e7" providerId="ADAL" clId="{C5EB9BC5-D573-4C3F-AAF1-9FEB1C864AC6}" dt="2020-10-13T10:04:04.189" v="2531" actId="27803"/>
          <ac:picMkLst>
            <pc:docMk/>
            <pc:sldMk cId="827718456" sldId="291"/>
            <ac:picMk id="8" creationId="{0BC60CD6-267D-4EF6-96D0-2F7D41485231}"/>
          </ac:picMkLst>
        </pc:picChg>
        <pc:picChg chg="del">
          <ac:chgData name="Erta Konakciu" userId="67f6767e-cbbf-432c-8ce3-ed13a01770e7" providerId="ADAL" clId="{C5EB9BC5-D573-4C3F-AAF1-9FEB1C864AC6}" dt="2020-10-07T15:52:04.865" v="1038" actId="478"/>
          <ac:picMkLst>
            <pc:docMk/>
            <pc:sldMk cId="827718456" sldId="291"/>
            <ac:picMk id="10" creationId="{D6354920-FF3D-4CF2-BAA3-C7AF6C531DB0}"/>
          </ac:picMkLst>
        </pc:picChg>
        <pc:picChg chg="del">
          <ac:chgData name="Erta Konakciu" userId="67f6767e-cbbf-432c-8ce3-ed13a01770e7" providerId="ADAL" clId="{C5EB9BC5-D573-4C3F-AAF1-9FEB1C864AC6}" dt="2020-10-07T15:52:03.486" v="1037" actId="478"/>
          <ac:picMkLst>
            <pc:docMk/>
            <pc:sldMk cId="827718456" sldId="291"/>
            <ac:picMk id="15" creationId="{8C5D00AB-1147-49AD-8D8A-265082E7A6FB}"/>
          </ac:picMkLst>
        </pc:picChg>
        <pc:picChg chg="add mod">
          <ac:chgData name="Erta Konakciu" userId="67f6767e-cbbf-432c-8ce3-ed13a01770e7" providerId="ADAL" clId="{C5EB9BC5-D573-4C3F-AAF1-9FEB1C864AC6}" dt="2020-10-15T14:54:06.576" v="4080" actId="1035"/>
          <ac:picMkLst>
            <pc:docMk/>
            <pc:sldMk cId="827718456" sldId="291"/>
            <ac:picMk id="26" creationId="{8224B79A-D747-4697-B61F-6FB318530581}"/>
          </ac:picMkLst>
        </pc:picChg>
        <pc:picChg chg="add mod topLvl">
          <ac:chgData name="Erta Konakciu" userId="67f6767e-cbbf-432c-8ce3-ed13a01770e7" providerId="ADAL" clId="{C5EB9BC5-D573-4C3F-AAF1-9FEB1C864AC6}" dt="2020-10-14T13:04:47.853" v="3031" actId="164"/>
          <ac:picMkLst>
            <pc:docMk/>
            <pc:sldMk cId="827718456" sldId="291"/>
            <ac:picMk id="32" creationId="{761A26F5-7E64-42E7-AF36-FDD4F7B508D6}"/>
          </ac:picMkLst>
        </pc:picChg>
        <pc:picChg chg="add mod topLvl">
          <ac:chgData name="Erta Konakciu" userId="67f6767e-cbbf-432c-8ce3-ed13a01770e7" providerId="ADAL" clId="{C5EB9BC5-D573-4C3F-AAF1-9FEB1C864AC6}" dt="2020-10-14T13:04:47.853" v="3031" actId="164"/>
          <ac:picMkLst>
            <pc:docMk/>
            <pc:sldMk cId="827718456" sldId="291"/>
            <ac:picMk id="34" creationId="{A2817BF7-6CD6-438A-9CD9-1D7363211D66}"/>
          </ac:picMkLst>
        </pc:picChg>
        <pc:picChg chg="add mod topLvl">
          <ac:chgData name="Erta Konakciu" userId="67f6767e-cbbf-432c-8ce3-ed13a01770e7" providerId="ADAL" clId="{C5EB9BC5-D573-4C3F-AAF1-9FEB1C864AC6}" dt="2020-10-14T13:04:47.853" v="3031" actId="164"/>
          <ac:picMkLst>
            <pc:docMk/>
            <pc:sldMk cId="827718456" sldId="291"/>
            <ac:picMk id="36" creationId="{BC4013B1-F5AC-4FEE-8030-05ED7215614E}"/>
          </ac:picMkLst>
        </pc:picChg>
      </pc:sldChg>
      <pc:sldChg chg="addSp delSp modSp add mod ord">
        <pc:chgData name="Erta Konakciu" userId="67f6767e-cbbf-432c-8ce3-ed13a01770e7" providerId="ADAL" clId="{C5EB9BC5-D573-4C3F-AAF1-9FEB1C864AC6}" dt="2020-10-15T14:53:04.464" v="4040" actId="478"/>
        <pc:sldMkLst>
          <pc:docMk/>
          <pc:sldMk cId="608940003" sldId="292"/>
        </pc:sldMkLst>
        <pc:spChg chg="add del mod">
          <ac:chgData name="Erta Konakciu" userId="67f6767e-cbbf-432c-8ce3-ed13a01770e7" providerId="ADAL" clId="{C5EB9BC5-D573-4C3F-AAF1-9FEB1C864AC6}" dt="2020-10-14T14:36:41.134" v="3243" actId="21"/>
          <ac:spMkLst>
            <pc:docMk/>
            <pc:sldMk cId="608940003" sldId="292"/>
            <ac:spMk id="3" creationId="{4C01653E-B3D8-4192-AD39-0049BBD35621}"/>
          </ac:spMkLst>
        </pc:spChg>
        <pc:spChg chg="del">
          <ac:chgData name="Erta Konakciu" userId="67f6767e-cbbf-432c-8ce3-ed13a01770e7" providerId="ADAL" clId="{C5EB9BC5-D573-4C3F-AAF1-9FEB1C864AC6}" dt="2020-10-07T16:03:36.895" v="1363" actId="478"/>
          <ac:spMkLst>
            <pc:docMk/>
            <pc:sldMk cId="608940003" sldId="292"/>
            <ac:spMk id="3" creationId="{9A5FCE37-ECEB-431A-8768-1185640EF479}"/>
          </ac:spMkLst>
        </pc:spChg>
        <pc:spChg chg="del">
          <ac:chgData name="Erta Konakciu" userId="67f6767e-cbbf-432c-8ce3-ed13a01770e7" providerId="ADAL" clId="{C5EB9BC5-D573-4C3F-AAF1-9FEB1C864AC6}" dt="2020-10-07T16:03:41.208" v="1365" actId="478"/>
          <ac:spMkLst>
            <pc:docMk/>
            <pc:sldMk cId="608940003" sldId="292"/>
            <ac:spMk id="16" creationId="{2F64BF69-6CA4-4062-BFFA-55F3F25316DA}"/>
          </ac:spMkLst>
        </pc:spChg>
        <pc:spChg chg="del mod">
          <ac:chgData name="Erta Konakciu" userId="67f6767e-cbbf-432c-8ce3-ed13a01770e7" providerId="ADAL" clId="{C5EB9BC5-D573-4C3F-AAF1-9FEB1C864AC6}" dt="2020-10-13T09:28:50.046" v="2179" actId="478"/>
          <ac:spMkLst>
            <pc:docMk/>
            <pc:sldMk cId="608940003" sldId="292"/>
            <ac:spMk id="19" creationId="{3D3DBD79-4F85-44BA-BEAC-3D201ED8E6ED}"/>
          </ac:spMkLst>
        </pc:spChg>
        <pc:spChg chg="mod">
          <ac:chgData name="Erta Konakciu" userId="67f6767e-cbbf-432c-8ce3-ed13a01770e7" providerId="ADAL" clId="{C5EB9BC5-D573-4C3F-AAF1-9FEB1C864AC6}" dt="2020-10-07T16:12:00.726" v="1523"/>
          <ac:spMkLst>
            <pc:docMk/>
            <pc:sldMk cId="608940003" sldId="292"/>
            <ac:spMk id="39" creationId="{3636405D-6407-4242-B3C6-52B019481B75}"/>
          </ac:spMkLst>
        </pc:spChg>
        <pc:spChg chg="mod">
          <ac:chgData name="Erta Konakciu" userId="67f6767e-cbbf-432c-8ce3-ed13a01770e7" providerId="ADAL" clId="{C5EB9BC5-D573-4C3F-AAF1-9FEB1C864AC6}" dt="2020-10-07T16:12:00.726" v="1523"/>
          <ac:spMkLst>
            <pc:docMk/>
            <pc:sldMk cId="608940003" sldId="292"/>
            <ac:spMk id="41" creationId="{BE613E5E-20F5-44BD-A0F2-828B8076D4A8}"/>
          </ac:spMkLst>
        </pc:spChg>
        <pc:spChg chg="mod">
          <ac:chgData name="Erta Konakciu" userId="67f6767e-cbbf-432c-8ce3-ed13a01770e7" providerId="ADAL" clId="{C5EB9BC5-D573-4C3F-AAF1-9FEB1C864AC6}" dt="2020-10-07T16:12:00.726" v="1523"/>
          <ac:spMkLst>
            <pc:docMk/>
            <pc:sldMk cId="608940003" sldId="292"/>
            <ac:spMk id="42" creationId="{AE252CD1-2F50-4EEE-BF1C-0FF603B298B7}"/>
          </ac:spMkLst>
        </pc:spChg>
        <pc:spChg chg="mod">
          <ac:chgData name="Erta Konakciu" userId="67f6767e-cbbf-432c-8ce3-ed13a01770e7" providerId="ADAL" clId="{C5EB9BC5-D573-4C3F-AAF1-9FEB1C864AC6}" dt="2020-10-07T16:12:00.726" v="1523"/>
          <ac:spMkLst>
            <pc:docMk/>
            <pc:sldMk cId="608940003" sldId="292"/>
            <ac:spMk id="43" creationId="{5B508CCF-F5C4-48E6-99BD-82AC03B7CD58}"/>
          </ac:spMkLst>
        </pc:spChg>
        <pc:grpChg chg="del mod">
          <ac:chgData name="Erta Konakciu" userId="67f6767e-cbbf-432c-8ce3-ed13a01770e7" providerId="ADAL" clId="{C5EB9BC5-D573-4C3F-AAF1-9FEB1C864AC6}" dt="2020-10-13T09:32:15.640" v="2184" actId="478"/>
          <ac:grpSpMkLst>
            <pc:docMk/>
            <pc:sldMk cId="608940003" sldId="292"/>
            <ac:grpSpMk id="6" creationId="{E50819CF-258A-4878-805D-CD2B0A2313B1}"/>
          </ac:grpSpMkLst>
        </pc:grpChg>
        <pc:grpChg chg="add del mod">
          <ac:chgData name="Erta Konakciu" userId="67f6767e-cbbf-432c-8ce3-ed13a01770e7" providerId="ADAL" clId="{C5EB9BC5-D573-4C3F-AAF1-9FEB1C864AC6}" dt="2020-10-07T16:09:41.104" v="1490" actId="165"/>
          <ac:grpSpMkLst>
            <pc:docMk/>
            <pc:sldMk cId="608940003" sldId="292"/>
            <ac:grpSpMk id="12" creationId="{7630F06A-F07C-465F-AE8C-F983421345BD}"/>
          </ac:grpSpMkLst>
        </pc:grpChg>
        <pc:grpChg chg="add mod">
          <ac:chgData name="Erta Konakciu" userId="67f6767e-cbbf-432c-8ce3-ed13a01770e7" providerId="ADAL" clId="{C5EB9BC5-D573-4C3F-AAF1-9FEB1C864AC6}" dt="2020-10-07T16:12:00.726" v="1523"/>
          <ac:grpSpMkLst>
            <pc:docMk/>
            <pc:sldMk cId="608940003" sldId="292"/>
            <ac:grpSpMk id="37" creationId="{E041B677-4FAC-479C-A093-50C1F945C04E}"/>
          </ac:grpSpMkLst>
        </pc:grpChg>
        <pc:grpChg chg="add del">
          <ac:chgData name="Erta Konakciu" userId="67f6767e-cbbf-432c-8ce3-ed13a01770e7" providerId="ADAL" clId="{C5EB9BC5-D573-4C3F-AAF1-9FEB1C864AC6}" dt="2020-10-07T16:10:28.800" v="1501" actId="478"/>
          <ac:grpSpMkLst>
            <pc:docMk/>
            <pc:sldMk cId="608940003" sldId="292"/>
            <ac:grpSpMk id="40" creationId="{32987B52-7916-4336-9692-2853F82E8EDD}"/>
          </ac:grpSpMkLst>
        </pc:grpChg>
        <pc:picChg chg="add del">
          <ac:chgData name="Erta Konakciu" userId="67f6767e-cbbf-432c-8ce3-ed13a01770e7" providerId="ADAL" clId="{C5EB9BC5-D573-4C3F-AAF1-9FEB1C864AC6}" dt="2020-10-15T14:53:03.456" v="4038" actId="478"/>
          <ac:picMkLst>
            <pc:docMk/>
            <pc:sldMk cId="608940003" sldId="292"/>
            <ac:picMk id="2" creationId="{3277F944-E866-499C-8437-BC52D2929313}"/>
          </ac:picMkLst>
        </pc:picChg>
        <pc:picChg chg="add del mod">
          <ac:chgData name="Erta Konakciu" userId="67f6767e-cbbf-432c-8ce3-ed13a01770e7" providerId="ADAL" clId="{C5EB9BC5-D573-4C3F-AAF1-9FEB1C864AC6}" dt="2020-10-07T16:04:24.902" v="1379" actId="478"/>
          <ac:picMkLst>
            <pc:docMk/>
            <pc:sldMk cId="608940003" sldId="292"/>
            <ac:picMk id="2" creationId="{BC1ED093-312E-4CDD-B1AB-EEE879CF155E}"/>
          </ac:picMkLst>
        </pc:picChg>
        <pc:picChg chg="add del mod">
          <ac:chgData name="Erta Konakciu" userId="67f6767e-cbbf-432c-8ce3-ed13a01770e7" providerId="ADAL" clId="{C5EB9BC5-D573-4C3F-AAF1-9FEB1C864AC6}" dt="2020-10-15T08:09:20.601" v="3817" actId="21"/>
          <ac:picMkLst>
            <pc:docMk/>
            <pc:sldMk cId="608940003" sldId="292"/>
            <ac:picMk id="4" creationId="{711DC0E4-5957-4CC8-8722-CEA677C2B1ED}"/>
          </ac:picMkLst>
        </pc:picChg>
        <pc:picChg chg="add del mod ord">
          <ac:chgData name="Erta Konakciu" userId="67f6767e-cbbf-432c-8ce3-ed13a01770e7" providerId="ADAL" clId="{C5EB9BC5-D573-4C3F-AAF1-9FEB1C864AC6}" dt="2020-10-07T16:04:23.712" v="1378" actId="478"/>
          <ac:picMkLst>
            <pc:docMk/>
            <pc:sldMk cId="608940003" sldId="292"/>
            <ac:picMk id="4" creationId="{96D4DD5D-59D3-40BF-AE5E-3CB2544C8AAD}"/>
          </ac:picMkLst>
        </pc:picChg>
        <pc:picChg chg="add del mod topLvl modCrop">
          <ac:chgData name="Erta Konakciu" userId="67f6767e-cbbf-432c-8ce3-ed13a01770e7" providerId="ADAL" clId="{C5EB9BC5-D573-4C3F-AAF1-9FEB1C864AC6}" dt="2020-10-15T14:53:04.464" v="4040" actId="478"/>
          <ac:picMkLst>
            <pc:docMk/>
            <pc:sldMk cId="608940003" sldId="292"/>
            <ac:picMk id="5" creationId="{F8177909-06C0-4538-A517-E0FFC8652172}"/>
          </ac:picMkLst>
        </pc:picChg>
        <pc:picChg chg="add del mod topLvl">
          <ac:chgData name="Erta Konakciu" userId="67f6767e-cbbf-432c-8ce3-ed13a01770e7" providerId="ADAL" clId="{C5EB9BC5-D573-4C3F-AAF1-9FEB1C864AC6}" dt="2020-10-15T14:53:03.969" v="4039" actId="478"/>
          <ac:picMkLst>
            <pc:docMk/>
            <pc:sldMk cId="608940003" sldId="292"/>
            <ac:picMk id="8" creationId="{B7A37224-346D-4899-8D28-0E1F2A22643F}"/>
          </ac:picMkLst>
        </pc:picChg>
        <pc:picChg chg="add del mod topLvl">
          <ac:chgData name="Erta Konakciu" userId="67f6767e-cbbf-432c-8ce3-ed13a01770e7" providerId="ADAL" clId="{C5EB9BC5-D573-4C3F-AAF1-9FEB1C864AC6}" dt="2020-10-07T16:09:43.408" v="1492" actId="478"/>
          <ac:picMkLst>
            <pc:docMk/>
            <pc:sldMk cId="608940003" sldId="292"/>
            <ac:picMk id="10" creationId="{5BE49A5F-982D-460E-9B4E-139A76A5B7DD}"/>
          </ac:picMkLst>
        </pc:picChg>
        <pc:picChg chg="add del mod topLvl">
          <ac:chgData name="Erta Konakciu" userId="67f6767e-cbbf-432c-8ce3-ed13a01770e7" providerId="ADAL" clId="{C5EB9BC5-D573-4C3F-AAF1-9FEB1C864AC6}" dt="2020-10-07T16:09:42.810" v="1491" actId="478"/>
          <ac:picMkLst>
            <pc:docMk/>
            <pc:sldMk cId="608940003" sldId="292"/>
            <ac:picMk id="11" creationId="{BDBA393A-8CCE-4C5C-9CF0-A792518D7134}"/>
          </ac:picMkLst>
        </pc:picChg>
        <pc:picChg chg="del">
          <ac:chgData name="Erta Konakciu" userId="67f6767e-cbbf-432c-8ce3-ed13a01770e7" providerId="ADAL" clId="{C5EB9BC5-D573-4C3F-AAF1-9FEB1C864AC6}" dt="2020-10-07T16:03:38.649" v="1364" actId="478"/>
          <ac:picMkLst>
            <pc:docMk/>
            <pc:sldMk cId="608940003" sldId="292"/>
            <ac:picMk id="26" creationId="{8224B79A-D747-4697-B61F-6FB318530581}"/>
          </ac:picMkLst>
        </pc:picChg>
      </pc:sldChg>
      <pc:sldChg chg="addSp delSp modSp add mod">
        <pc:chgData name="Erta Konakciu" userId="67f6767e-cbbf-432c-8ce3-ed13a01770e7" providerId="ADAL" clId="{C5EB9BC5-D573-4C3F-AAF1-9FEB1C864AC6}" dt="2020-10-16T08:58:00.134" v="4777" actId="20577"/>
        <pc:sldMkLst>
          <pc:docMk/>
          <pc:sldMk cId="2589899525" sldId="293"/>
        </pc:sldMkLst>
        <pc:spChg chg="add mod">
          <ac:chgData name="Erta Konakciu" userId="67f6767e-cbbf-432c-8ce3-ed13a01770e7" providerId="ADAL" clId="{C5EB9BC5-D573-4C3F-AAF1-9FEB1C864AC6}" dt="2020-10-16T08:58:00.134" v="4777" actId="20577"/>
          <ac:spMkLst>
            <pc:docMk/>
            <pc:sldMk cId="2589899525" sldId="293"/>
            <ac:spMk id="3" creationId="{6ADCA359-B868-4DB2-A699-A00DAE577B66}"/>
          </ac:spMkLst>
        </pc:spChg>
        <pc:spChg chg="add mod">
          <ac:chgData name="Erta Konakciu" userId="67f6767e-cbbf-432c-8ce3-ed13a01770e7" providerId="ADAL" clId="{C5EB9BC5-D573-4C3F-AAF1-9FEB1C864AC6}" dt="2020-10-15T07:56:39.497" v="3784" actId="20577"/>
          <ac:spMkLst>
            <pc:docMk/>
            <pc:sldMk cId="2589899525" sldId="293"/>
            <ac:spMk id="4" creationId="{348CB8EA-EBA5-4E07-BC86-501009F39DC4}"/>
          </ac:spMkLst>
        </pc:spChg>
        <pc:spChg chg="del">
          <ac:chgData name="Erta Konakciu" userId="67f6767e-cbbf-432c-8ce3-ed13a01770e7" providerId="ADAL" clId="{C5EB9BC5-D573-4C3F-AAF1-9FEB1C864AC6}" dt="2020-10-07T16:12:46.184" v="1529" actId="478"/>
          <ac:spMkLst>
            <pc:docMk/>
            <pc:sldMk cId="2589899525" sldId="293"/>
            <ac:spMk id="19" creationId="{3D3DBD79-4F85-44BA-BEAC-3D201ED8E6ED}"/>
          </ac:spMkLst>
        </pc:spChg>
        <pc:spChg chg="mod">
          <ac:chgData name="Erta Konakciu" userId="67f6767e-cbbf-432c-8ce3-ed13a01770e7" providerId="ADAL" clId="{C5EB9BC5-D573-4C3F-AAF1-9FEB1C864AC6}" dt="2020-10-07T16:12:32.084" v="1526"/>
          <ac:spMkLst>
            <pc:docMk/>
            <pc:sldMk cId="2589899525" sldId="293"/>
            <ac:spMk id="32" creationId="{35BB95C1-71C6-4FD1-9E6F-A912E0581A52}"/>
          </ac:spMkLst>
        </pc:spChg>
        <pc:spChg chg="mod">
          <ac:chgData name="Erta Konakciu" userId="67f6767e-cbbf-432c-8ce3-ed13a01770e7" providerId="ADAL" clId="{C5EB9BC5-D573-4C3F-AAF1-9FEB1C864AC6}" dt="2020-10-07T16:12:32.084" v="1526"/>
          <ac:spMkLst>
            <pc:docMk/>
            <pc:sldMk cId="2589899525" sldId="293"/>
            <ac:spMk id="35" creationId="{5F83DE4F-7FCD-4AFD-9B24-0A95C007F61D}"/>
          </ac:spMkLst>
        </pc:spChg>
        <pc:spChg chg="mod">
          <ac:chgData name="Erta Konakciu" userId="67f6767e-cbbf-432c-8ce3-ed13a01770e7" providerId="ADAL" clId="{C5EB9BC5-D573-4C3F-AAF1-9FEB1C864AC6}" dt="2020-10-07T16:12:32.084" v="1526"/>
          <ac:spMkLst>
            <pc:docMk/>
            <pc:sldMk cId="2589899525" sldId="293"/>
            <ac:spMk id="37" creationId="{15D7989E-8EBB-48AB-8C8F-CEA5FED3C54C}"/>
          </ac:spMkLst>
        </pc:spChg>
        <pc:spChg chg="mod">
          <ac:chgData name="Erta Konakciu" userId="67f6767e-cbbf-432c-8ce3-ed13a01770e7" providerId="ADAL" clId="{C5EB9BC5-D573-4C3F-AAF1-9FEB1C864AC6}" dt="2020-10-07T16:12:32.084" v="1526"/>
          <ac:spMkLst>
            <pc:docMk/>
            <pc:sldMk cId="2589899525" sldId="293"/>
            <ac:spMk id="39" creationId="{F93BF672-9438-4344-81FF-5D67ECDF813D}"/>
          </ac:spMkLst>
        </pc:spChg>
        <pc:spChg chg="mod">
          <ac:chgData name="Erta Konakciu" userId="67f6767e-cbbf-432c-8ce3-ed13a01770e7" providerId="ADAL" clId="{C5EB9BC5-D573-4C3F-AAF1-9FEB1C864AC6}" dt="2020-10-07T16:12:32.084" v="1526"/>
          <ac:spMkLst>
            <pc:docMk/>
            <pc:sldMk cId="2589899525" sldId="293"/>
            <ac:spMk id="41" creationId="{E4793B17-2C8E-4742-8C26-5AED6282CC8B}"/>
          </ac:spMkLst>
        </pc:spChg>
        <pc:spChg chg="mod">
          <ac:chgData name="Erta Konakciu" userId="67f6767e-cbbf-432c-8ce3-ed13a01770e7" providerId="ADAL" clId="{C5EB9BC5-D573-4C3F-AAF1-9FEB1C864AC6}" dt="2020-10-07T16:12:32.084" v="1526"/>
          <ac:spMkLst>
            <pc:docMk/>
            <pc:sldMk cId="2589899525" sldId="293"/>
            <ac:spMk id="42" creationId="{04BE681C-24D9-4101-9470-5A49782925C3}"/>
          </ac:spMkLst>
        </pc:spChg>
        <pc:spChg chg="mod">
          <ac:chgData name="Erta Konakciu" userId="67f6767e-cbbf-432c-8ce3-ed13a01770e7" providerId="ADAL" clId="{C5EB9BC5-D573-4C3F-AAF1-9FEB1C864AC6}" dt="2020-10-07T16:12:32.084" v="1526"/>
          <ac:spMkLst>
            <pc:docMk/>
            <pc:sldMk cId="2589899525" sldId="293"/>
            <ac:spMk id="43" creationId="{3C30C4CF-1FA5-45DA-8F4D-03D1A1F8553F}"/>
          </ac:spMkLst>
        </pc:spChg>
        <pc:spChg chg="mod">
          <ac:chgData name="Erta Konakciu" userId="67f6767e-cbbf-432c-8ce3-ed13a01770e7" providerId="ADAL" clId="{C5EB9BC5-D573-4C3F-AAF1-9FEB1C864AC6}" dt="2020-10-07T16:12:32.084" v="1526"/>
          <ac:spMkLst>
            <pc:docMk/>
            <pc:sldMk cId="2589899525" sldId="293"/>
            <ac:spMk id="44" creationId="{76450FB2-9C69-46C9-A7C6-8B9437A3F8AC}"/>
          </ac:spMkLst>
        </pc:spChg>
        <pc:spChg chg="mod">
          <ac:chgData name="Erta Konakciu" userId="67f6767e-cbbf-432c-8ce3-ed13a01770e7" providerId="ADAL" clId="{C5EB9BC5-D573-4C3F-AAF1-9FEB1C864AC6}" dt="2020-10-07T16:12:32.084" v="1526"/>
          <ac:spMkLst>
            <pc:docMk/>
            <pc:sldMk cId="2589899525" sldId="293"/>
            <ac:spMk id="45" creationId="{AC9689B8-71E4-4C8E-BE91-3FD458AC1C83}"/>
          </ac:spMkLst>
        </pc:spChg>
        <pc:spChg chg="mod">
          <ac:chgData name="Erta Konakciu" userId="67f6767e-cbbf-432c-8ce3-ed13a01770e7" providerId="ADAL" clId="{C5EB9BC5-D573-4C3F-AAF1-9FEB1C864AC6}" dt="2020-10-07T16:12:32.084" v="1526"/>
          <ac:spMkLst>
            <pc:docMk/>
            <pc:sldMk cId="2589899525" sldId="293"/>
            <ac:spMk id="46" creationId="{663B1EC0-BF40-4221-9DDD-2CC646BEAFE4}"/>
          </ac:spMkLst>
        </pc:spChg>
        <pc:spChg chg="mod">
          <ac:chgData name="Erta Konakciu" userId="67f6767e-cbbf-432c-8ce3-ed13a01770e7" providerId="ADAL" clId="{C5EB9BC5-D573-4C3F-AAF1-9FEB1C864AC6}" dt="2020-10-07T16:12:32.084" v="1526"/>
          <ac:spMkLst>
            <pc:docMk/>
            <pc:sldMk cId="2589899525" sldId="293"/>
            <ac:spMk id="47" creationId="{19B81B64-B1A1-4200-A05B-E0E051D5236C}"/>
          </ac:spMkLst>
        </pc:spChg>
        <pc:grpChg chg="del">
          <ac:chgData name="Erta Konakciu" userId="67f6767e-cbbf-432c-8ce3-ed13a01770e7" providerId="ADAL" clId="{C5EB9BC5-D573-4C3F-AAF1-9FEB1C864AC6}" dt="2020-10-07T16:12:43.449" v="1528" actId="478"/>
          <ac:grpSpMkLst>
            <pc:docMk/>
            <pc:sldMk cId="2589899525" sldId="293"/>
            <ac:grpSpMk id="6" creationId="{E50819CF-258A-4878-805D-CD2B0A2313B1}"/>
          </ac:grpSpMkLst>
        </pc:grpChg>
        <pc:grpChg chg="del">
          <ac:chgData name="Erta Konakciu" userId="67f6767e-cbbf-432c-8ce3-ed13a01770e7" providerId="ADAL" clId="{C5EB9BC5-D573-4C3F-AAF1-9FEB1C864AC6}" dt="2020-10-07T16:08:43.170" v="1479" actId="478"/>
          <ac:grpSpMkLst>
            <pc:docMk/>
            <pc:sldMk cId="2589899525" sldId="293"/>
            <ac:grpSpMk id="12" creationId="{7630F06A-F07C-465F-AE8C-F983421345BD}"/>
          </ac:grpSpMkLst>
        </pc:grpChg>
        <pc:grpChg chg="add mod">
          <ac:chgData name="Erta Konakciu" userId="67f6767e-cbbf-432c-8ce3-ed13a01770e7" providerId="ADAL" clId="{C5EB9BC5-D573-4C3F-AAF1-9FEB1C864AC6}" dt="2020-10-07T16:12:42.047" v="1527" actId="1076"/>
          <ac:grpSpMkLst>
            <pc:docMk/>
            <pc:sldMk cId="2589899525" sldId="293"/>
            <ac:grpSpMk id="26" creationId="{2B5AF114-04CA-4BB9-8C92-B595C3C0E489}"/>
          </ac:grpSpMkLst>
        </pc:grpChg>
        <pc:grpChg chg="add del mod">
          <ac:chgData name="Erta Konakciu" userId="67f6767e-cbbf-432c-8ce3-ed13a01770e7" providerId="ADAL" clId="{C5EB9BC5-D573-4C3F-AAF1-9FEB1C864AC6}" dt="2020-10-13T09:32:54.579" v="2191" actId="478"/>
          <ac:grpSpMkLst>
            <pc:docMk/>
            <pc:sldMk cId="2589899525" sldId="293"/>
            <ac:grpSpMk id="31" creationId="{D581874C-90D0-4BDD-AEAF-EA2E4DB5588B}"/>
          </ac:grpSpMkLst>
        </pc:grpChg>
        <pc:grpChg chg="add del">
          <ac:chgData name="Erta Konakciu" userId="67f6767e-cbbf-432c-8ce3-ed13a01770e7" providerId="ADAL" clId="{C5EB9BC5-D573-4C3F-AAF1-9FEB1C864AC6}" dt="2020-10-07T16:13:32.797" v="1537" actId="21"/>
          <ac:grpSpMkLst>
            <pc:docMk/>
            <pc:sldMk cId="2589899525" sldId="293"/>
            <ac:grpSpMk id="40" creationId="{32987B52-7916-4336-9692-2853F82E8EDD}"/>
          </ac:grpSpMkLst>
        </pc:grpChg>
        <pc:picChg chg="add">
          <ac:chgData name="Erta Konakciu" userId="67f6767e-cbbf-432c-8ce3-ed13a01770e7" providerId="ADAL" clId="{C5EB9BC5-D573-4C3F-AAF1-9FEB1C864AC6}" dt="2020-10-13T09:32:55.136" v="2192" actId="22"/>
          <ac:picMkLst>
            <pc:docMk/>
            <pc:sldMk cId="2589899525" sldId="293"/>
            <ac:picMk id="2" creationId="{80450DCF-03DD-4A97-9F23-529E63CB27D2}"/>
          </ac:picMkLst>
        </pc:picChg>
        <pc:picChg chg="add del mod modCrop">
          <ac:chgData name="Erta Konakciu" userId="67f6767e-cbbf-432c-8ce3-ed13a01770e7" providerId="ADAL" clId="{C5EB9BC5-D573-4C3F-AAF1-9FEB1C864AC6}" dt="2020-10-07T16:13:10.089" v="1530" actId="478"/>
          <ac:picMkLst>
            <pc:docMk/>
            <pc:sldMk cId="2589899525" sldId="293"/>
            <ac:picMk id="2" creationId="{94FB08A5-C399-49D2-84AE-B3ED1A2EB7E2}"/>
          </ac:picMkLst>
        </pc:picChg>
        <pc:picChg chg="mod">
          <ac:chgData name="Erta Konakciu" userId="67f6767e-cbbf-432c-8ce3-ed13a01770e7" providerId="ADAL" clId="{C5EB9BC5-D573-4C3F-AAF1-9FEB1C864AC6}" dt="2020-10-07T16:08:41.088" v="1477"/>
          <ac:picMkLst>
            <pc:docMk/>
            <pc:sldMk cId="2589899525" sldId="293"/>
            <ac:picMk id="27" creationId="{A14B6384-1502-4B8D-9235-A74C83EBF23B}"/>
          </ac:picMkLst>
        </pc:picChg>
        <pc:picChg chg="mod">
          <ac:chgData name="Erta Konakciu" userId="67f6767e-cbbf-432c-8ce3-ed13a01770e7" providerId="ADAL" clId="{C5EB9BC5-D573-4C3F-AAF1-9FEB1C864AC6}" dt="2020-10-07T16:08:41.088" v="1477"/>
          <ac:picMkLst>
            <pc:docMk/>
            <pc:sldMk cId="2589899525" sldId="293"/>
            <ac:picMk id="28" creationId="{313F4538-374E-4006-9993-AFCB3F6504CC}"/>
          </ac:picMkLst>
        </pc:picChg>
        <pc:picChg chg="mod">
          <ac:chgData name="Erta Konakciu" userId="67f6767e-cbbf-432c-8ce3-ed13a01770e7" providerId="ADAL" clId="{C5EB9BC5-D573-4C3F-AAF1-9FEB1C864AC6}" dt="2020-10-07T16:08:41.088" v="1477"/>
          <ac:picMkLst>
            <pc:docMk/>
            <pc:sldMk cId="2589899525" sldId="293"/>
            <ac:picMk id="29" creationId="{3006961C-FE19-4CCF-85B0-80A2F290CA98}"/>
          </ac:picMkLst>
        </pc:picChg>
      </pc:sldChg>
      <pc:sldChg chg="addSp delSp modSp add mod ord">
        <pc:chgData name="Erta Konakciu" userId="67f6767e-cbbf-432c-8ce3-ed13a01770e7" providerId="ADAL" clId="{C5EB9BC5-D573-4C3F-AAF1-9FEB1C864AC6}" dt="2020-10-14T14:35:31.545" v="3194" actId="1076"/>
        <pc:sldMkLst>
          <pc:docMk/>
          <pc:sldMk cId="2591207441" sldId="294"/>
        </pc:sldMkLst>
        <pc:spChg chg="add del mod">
          <ac:chgData name="Erta Konakciu" userId="67f6767e-cbbf-432c-8ce3-ed13a01770e7" providerId="ADAL" clId="{C5EB9BC5-D573-4C3F-AAF1-9FEB1C864AC6}" dt="2020-10-14T13:59:32.399" v="3084" actId="478"/>
          <ac:spMkLst>
            <pc:docMk/>
            <pc:sldMk cId="2591207441" sldId="294"/>
            <ac:spMk id="3" creationId="{378038B5-203B-4128-BF97-DFC6E6C4A745}"/>
          </ac:spMkLst>
        </pc:spChg>
        <pc:spChg chg="del">
          <ac:chgData name="Erta Konakciu" userId="67f6767e-cbbf-432c-8ce3-ed13a01770e7" providerId="ADAL" clId="{C5EB9BC5-D573-4C3F-AAF1-9FEB1C864AC6}" dt="2020-10-07T16:14:08.266" v="1541" actId="478"/>
          <ac:spMkLst>
            <pc:docMk/>
            <pc:sldMk cId="2591207441" sldId="294"/>
            <ac:spMk id="19" creationId="{3D3DBD79-4F85-44BA-BEAC-3D201ED8E6ED}"/>
          </ac:spMkLst>
        </pc:spChg>
        <pc:grpChg chg="del">
          <ac:chgData name="Erta Konakciu" userId="67f6767e-cbbf-432c-8ce3-ed13a01770e7" providerId="ADAL" clId="{C5EB9BC5-D573-4C3F-AAF1-9FEB1C864AC6}" dt="2020-10-13T09:32:48.388" v="2189" actId="478"/>
          <ac:grpSpMkLst>
            <pc:docMk/>
            <pc:sldMk cId="2591207441" sldId="294"/>
            <ac:grpSpMk id="6" creationId="{E50819CF-258A-4878-805D-CD2B0A2313B1}"/>
          </ac:grpSpMkLst>
        </pc:grpChg>
        <pc:grpChg chg="del">
          <ac:chgData name="Erta Konakciu" userId="67f6767e-cbbf-432c-8ce3-ed13a01770e7" providerId="ADAL" clId="{C5EB9BC5-D573-4C3F-AAF1-9FEB1C864AC6}" dt="2020-10-07T16:17:14.217" v="1605" actId="21"/>
          <ac:grpSpMkLst>
            <pc:docMk/>
            <pc:sldMk cId="2591207441" sldId="294"/>
            <ac:grpSpMk id="37" creationId="{E041B677-4FAC-479C-A093-50C1F945C04E}"/>
          </ac:grpSpMkLst>
        </pc:grpChg>
        <pc:picChg chg="add del mod ord modCrop">
          <ac:chgData name="Erta Konakciu" userId="67f6767e-cbbf-432c-8ce3-ed13a01770e7" providerId="ADAL" clId="{C5EB9BC5-D573-4C3F-AAF1-9FEB1C864AC6}" dt="2020-10-14T13:57:36.518" v="3082" actId="478"/>
          <ac:picMkLst>
            <pc:docMk/>
            <pc:sldMk cId="2591207441" sldId="294"/>
            <ac:picMk id="2" creationId="{7C6F2BD5-4D35-420F-B623-BA2B621E943C}"/>
          </ac:picMkLst>
        </pc:picChg>
        <pc:picChg chg="add">
          <ac:chgData name="Erta Konakciu" userId="67f6767e-cbbf-432c-8ce3-ed13a01770e7" providerId="ADAL" clId="{C5EB9BC5-D573-4C3F-AAF1-9FEB1C864AC6}" dt="2020-10-13T09:32:48.781" v="2190" actId="22"/>
          <ac:picMkLst>
            <pc:docMk/>
            <pc:sldMk cId="2591207441" sldId="294"/>
            <ac:picMk id="4" creationId="{F1232721-07E4-43E6-8BE6-D355647A2EA8}"/>
          </ac:picMkLst>
        </pc:picChg>
        <pc:picChg chg="add del">
          <ac:chgData name="Erta Konakciu" userId="67f6767e-cbbf-432c-8ce3-ed13a01770e7" providerId="ADAL" clId="{C5EB9BC5-D573-4C3F-AAF1-9FEB1C864AC6}" dt="2020-10-07T16:14:46.929" v="1555" actId="478"/>
          <ac:picMkLst>
            <pc:docMk/>
            <pc:sldMk cId="2591207441" sldId="294"/>
            <ac:picMk id="5" creationId="{F8177909-06C0-4538-A517-E0FFC8652172}"/>
          </ac:picMkLst>
        </pc:picChg>
        <pc:picChg chg="add mod modCrop">
          <ac:chgData name="Erta Konakciu" userId="67f6767e-cbbf-432c-8ce3-ed13a01770e7" providerId="ADAL" clId="{C5EB9BC5-D573-4C3F-AAF1-9FEB1C864AC6}" dt="2020-10-14T14:08:38.472" v="3133" actId="1035"/>
          <ac:picMkLst>
            <pc:docMk/>
            <pc:sldMk cId="2591207441" sldId="294"/>
            <ac:picMk id="6" creationId="{B67C67EB-0EF7-4741-9442-5F720451C5D0}"/>
          </ac:picMkLst>
        </pc:picChg>
        <pc:picChg chg="add mod ord modCrop">
          <ac:chgData name="Erta Konakciu" userId="67f6767e-cbbf-432c-8ce3-ed13a01770e7" providerId="ADAL" clId="{C5EB9BC5-D573-4C3F-AAF1-9FEB1C864AC6}" dt="2020-10-14T14:35:31.545" v="3194" actId="1076"/>
          <ac:picMkLst>
            <pc:docMk/>
            <pc:sldMk cId="2591207441" sldId="294"/>
            <ac:picMk id="8" creationId="{0E2F3FEB-C192-4A4F-864E-42D00855F56B}"/>
          </ac:picMkLst>
        </pc:picChg>
        <pc:picChg chg="add del mod">
          <ac:chgData name="Erta Konakciu" userId="67f6767e-cbbf-432c-8ce3-ed13a01770e7" providerId="ADAL" clId="{C5EB9BC5-D573-4C3F-AAF1-9FEB1C864AC6}" dt="2020-10-13T09:42:24.821" v="2387" actId="21"/>
          <ac:picMkLst>
            <pc:docMk/>
            <pc:sldMk cId="2591207441" sldId="294"/>
            <ac:picMk id="8" creationId="{ABA7B88C-DDC0-4BFB-8291-711F72F131A2}"/>
          </ac:picMkLst>
        </pc:picChg>
        <pc:picChg chg="add del">
          <ac:chgData name="Erta Konakciu" userId="67f6767e-cbbf-432c-8ce3-ed13a01770e7" providerId="ADAL" clId="{C5EB9BC5-D573-4C3F-AAF1-9FEB1C864AC6}" dt="2020-10-07T16:14:50.040" v="1557" actId="478"/>
          <ac:picMkLst>
            <pc:docMk/>
            <pc:sldMk cId="2591207441" sldId="294"/>
            <ac:picMk id="8" creationId="{B7A37224-346D-4899-8D28-0E1F2A22643F}"/>
          </ac:picMkLst>
        </pc:picChg>
      </pc:sldChg>
      <pc:sldChg chg="addSp delSp modSp add mod">
        <pc:chgData name="Erta Konakciu" userId="67f6767e-cbbf-432c-8ce3-ed13a01770e7" providerId="ADAL" clId="{C5EB9BC5-D573-4C3F-AAF1-9FEB1C864AC6}" dt="2020-10-15T07:57:00.799" v="3791" actId="1038"/>
        <pc:sldMkLst>
          <pc:docMk/>
          <pc:sldMk cId="4183949724" sldId="295"/>
        </pc:sldMkLst>
        <pc:spChg chg="del">
          <ac:chgData name="Erta Konakciu" userId="67f6767e-cbbf-432c-8ce3-ed13a01770e7" providerId="ADAL" clId="{C5EB9BC5-D573-4C3F-AAF1-9FEB1C864AC6}" dt="2020-10-07T16:18:16.018" v="1622" actId="478"/>
          <ac:spMkLst>
            <pc:docMk/>
            <pc:sldMk cId="4183949724" sldId="295"/>
            <ac:spMk id="3" creationId="{6ADCA359-B868-4DB2-A699-A00DAE577B66}"/>
          </ac:spMkLst>
        </pc:spChg>
        <pc:spChg chg="add mod">
          <ac:chgData name="Erta Konakciu" userId="67f6767e-cbbf-432c-8ce3-ed13a01770e7" providerId="ADAL" clId="{C5EB9BC5-D573-4C3F-AAF1-9FEB1C864AC6}" dt="2020-10-15T07:57:00.799" v="3791" actId="1038"/>
          <ac:spMkLst>
            <pc:docMk/>
            <pc:sldMk cId="4183949724" sldId="295"/>
            <ac:spMk id="3" creationId="{BB1CB772-A217-4B35-8B5C-E504358A79CC}"/>
          </ac:spMkLst>
        </pc:spChg>
        <pc:spChg chg="mod">
          <ac:chgData name="Erta Konakciu" userId="67f6767e-cbbf-432c-8ce3-ed13a01770e7" providerId="ADAL" clId="{C5EB9BC5-D573-4C3F-AAF1-9FEB1C864AC6}" dt="2020-10-07T16:17:23.424" v="1607"/>
          <ac:spMkLst>
            <pc:docMk/>
            <pc:sldMk cId="4183949724" sldId="295"/>
            <ac:spMk id="20" creationId="{F7D3A98C-4180-4D6B-9A64-415536C54FE9}"/>
          </ac:spMkLst>
        </pc:spChg>
        <pc:spChg chg="mod">
          <ac:chgData name="Erta Konakciu" userId="67f6767e-cbbf-432c-8ce3-ed13a01770e7" providerId="ADAL" clId="{C5EB9BC5-D573-4C3F-AAF1-9FEB1C864AC6}" dt="2020-10-07T16:17:23.424" v="1607"/>
          <ac:spMkLst>
            <pc:docMk/>
            <pc:sldMk cId="4183949724" sldId="295"/>
            <ac:spMk id="21" creationId="{54D05F27-FEFC-4BE0-9166-A0A2C70A45BC}"/>
          </ac:spMkLst>
        </pc:spChg>
        <pc:spChg chg="mod">
          <ac:chgData name="Erta Konakciu" userId="67f6767e-cbbf-432c-8ce3-ed13a01770e7" providerId="ADAL" clId="{C5EB9BC5-D573-4C3F-AAF1-9FEB1C864AC6}" dt="2020-10-07T16:17:23.424" v="1607"/>
          <ac:spMkLst>
            <pc:docMk/>
            <pc:sldMk cId="4183949724" sldId="295"/>
            <ac:spMk id="22" creationId="{D23F6F4F-60E1-40EC-994C-080D4B800CA4}"/>
          </ac:spMkLst>
        </pc:spChg>
        <pc:spChg chg="mod">
          <ac:chgData name="Erta Konakciu" userId="67f6767e-cbbf-432c-8ce3-ed13a01770e7" providerId="ADAL" clId="{C5EB9BC5-D573-4C3F-AAF1-9FEB1C864AC6}" dt="2020-10-07T16:17:23.424" v="1607"/>
          <ac:spMkLst>
            <pc:docMk/>
            <pc:sldMk cId="4183949724" sldId="295"/>
            <ac:spMk id="23" creationId="{D3313666-EDED-49C5-BBD5-22E8C5511BDF}"/>
          </ac:spMkLst>
        </pc:spChg>
        <pc:grpChg chg="add mod">
          <ac:chgData name="Erta Konakciu" userId="67f6767e-cbbf-432c-8ce3-ed13a01770e7" providerId="ADAL" clId="{C5EB9BC5-D573-4C3F-AAF1-9FEB1C864AC6}" dt="2020-10-07T16:17:43.562" v="1614" actId="164"/>
          <ac:grpSpMkLst>
            <pc:docMk/>
            <pc:sldMk cId="4183949724" sldId="295"/>
            <ac:grpSpMk id="5" creationId="{A37F2689-546F-47D0-819A-03D67B4F66AB}"/>
          </ac:grpSpMkLst>
        </pc:grpChg>
        <pc:grpChg chg="add del mod">
          <ac:chgData name="Erta Konakciu" userId="67f6767e-cbbf-432c-8ce3-ed13a01770e7" providerId="ADAL" clId="{C5EB9BC5-D573-4C3F-AAF1-9FEB1C864AC6}" dt="2020-10-08T07:36:39.136" v="2166" actId="478"/>
          <ac:grpSpMkLst>
            <pc:docMk/>
            <pc:sldMk cId="4183949724" sldId="295"/>
            <ac:grpSpMk id="19" creationId="{8828802C-A86F-4195-876F-48CA9D58A1BB}"/>
          </ac:grpSpMkLst>
        </pc:grpChg>
        <pc:grpChg chg="add del">
          <ac:chgData name="Erta Konakciu" userId="67f6767e-cbbf-432c-8ce3-ed13a01770e7" providerId="ADAL" clId="{C5EB9BC5-D573-4C3F-AAF1-9FEB1C864AC6}" dt="2020-10-07T16:18:01.921" v="1620" actId="478"/>
          <ac:grpSpMkLst>
            <pc:docMk/>
            <pc:sldMk cId="4183949724" sldId="295"/>
            <ac:grpSpMk id="26" creationId="{2B5AF114-04CA-4BB9-8C92-B595C3C0E489}"/>
          </ac:grpSpMkLst>
        </pc:grpChg>
        <pc:grpChg chg="del">
          <ac:chgData name="Erta Konakciu" userId="67f6767e-cbbf-432c-8ce3-ed13a01770e7" providerId="ADAL" clId="{C5EB9BC5-D573-4C3F-AAF1-9FEB1C864AC6}" dt="2020-10-13T09:32:58.972" v="2193" actId="478"/>
          <ac:grpSpMkLst>
            <pc:docMk/>
            <pc:sldMk cId="4183949724" sldId="295"/>
            <ac:grpSpMk id="31" creationId="{D581874C-90D0-4BDD-AEAF-EA2E4DB5588B}"/>
          </ac:grpSpMkLst>
        </pc:grpChg>
        <pc:picChg chg="add">
          <ac:chgData name="Erta Konakciu" userId="67f6767e-cbbf-432c-8ce3-ed13a01770e7" providerId="ADAL" clId="{C5EB9BC5-D573-4C3F-AAF1-9FEB1C864AC6}" dt="2020-10-13T09:32:59.528" v="2194" actId="22"/>
          <ac:picMkLst>
            <pc:docMk/>
            <pc:sldMk cId="4183949724" sldId="295"/>
            <ac:picMk id="2" creationId="{1B7CFBB8-21A0-4F55-B29D-091ABDEA8776}"/>
          </ac:picMkLst>
        </pc:picChg>
        <pc:picChg chg="add del mod">
          <ac:chgData name="Erta Konakciu" userId="67f6767e-cbbf-432c-8ce3-ed13a01770e7" providerId="ADAL" clId="{C5EB9BC5-D573-4C3F-AAF1-9FEB1C864AC6}" dt="2020-10-07T16:17:44.675" v="1615" actId="22"/>
          <ac:picMkLst>
            <pc:docMk/>
            <pc:sldMk cId="4183949724" sldId="295"/>
            <ac:picMk id="2" creationId="{4661AAD8-1369-485E-B4DB-B01EFC467038}"/>
          </ac:picMkLst>
        </pc:picChg>
        <pc:picChg chg="add del mod">
          <ac:chgData name="Erta Konakciu" userId="67f6767e-cbbf-432c-8ce3-ed13a01770e7" providerId="ADAL" clId="{C5EB9BC5-D573-4C3F-AAF1-9FEB1C864AC6}" dt="2020-10-07T16:17:44.675" v="1615" actId="22"/>
          <ac:picMkLst>
            <pc:docMk/>
            <pc:sldMk cId="4183949724" sldId="295"/>
            <ac:picMk id="4" creationId="{C0691B39-558A-4A7E-A323-2E7DE763157B}"/>
          </ac:picMkLst>
        </pc:picChg>
        <pc:picChg chg="add mod modCrop">
          <ac:chgData name="Erta Konakciu" userId="67f6767e-cbbf-432c-8ce3-ed13a01770e7" providerId="ADAL" clId="{C5EB9BC5-D573-4C3F-AAF1-9FEB1C864AC6}" dt="2020-10-07T16:18:29.096" v="1626" actId="1038"/>
          <ac:picMkLst>
            <pc:docMk/>
            <pc:sldMk cId="4183949724" sldId="295"/>
            <ac:picMk id="6" creationId="{FE6283CA-3346-4D13-9B8C-F83952A54691}"/>
          </ac:picMkLst>
        </pc:picChg>
        <pc:picChg chg="add mod modCrop">
          <ac:chgData name="Erta Konakciu" userId="67f6767e-cbbf-432c-8ce3-ed13a01770e7" providerId="ADAL" clId="{C5EB9BC5-D573-4C3F-AAF1-9FEB1C864AC6}" dt="2020-10-07T16:18:43.440" v="1627" actId="732"/>
          <ac:picMkLst>
            <pc:docMk/>
            <pc:sldMk cId="4183949724" sldId="295"/>
            <ac:picMk id="7" creationId="{7AF9DA07-AC9D-4F7B-AE78-DB49DDB2781F}"/>
          </ac:picMkLst>
        </pc:picChg>
      </pc:sldChg>
      <pc:sldChg chg="addSp delSp modSp add mod">
        <pc:chgData name="Erta Konakciu" userId="67f6767e-cbbf-432c-8ce3-ed13a01770e7" providerId="ADAL" clId="{C5EB9BC5-D573-4C3F-AAF1-9FEB1C864AC6}" dt="2020-10-15T07:59:11.773" v="3797" actId="1076"/>
        <pc:sldMkLst>
          <pc:docMk/>
          <pc:sldMk cId="3466056902" sldId="296"/>
        </pc:sldMkLst>
        <pc:spChg chg="add mod">
          <ac:chgData name="Erta Konakciu" userId="67f6767e-cbbf-432c-8ce3-ed13a01770e7" providerId="ADAL" clId="{C5EB9BC5-D573-4C3F-AAF1-9FEB1C864AC6}" dt="2020-10-15T07:59:11.773" v="3797" actId="1076"/>
          <ac:spMkLst>
            <pc:docMk/>
            <pc:sldMk cId="3466056902" sldId="296"/>
            <ac:spMk id="4" creationId="{9A6593EC-5AAF-4CEB-A1B4-5A2DB4AFF005}"/>
          </ac:spMkLst>
        </pc:spChg>
        <pc:grpChg chg="del">
          <ac:chgData name="Erta Konakciu" userId="67f6767e-cbbf-432c-8ce3-ed13a01770e7" providerId="ADAL" clId="{C5EB9BC5-D573-4C3F-AAF1-9FEB1C864AC6}" dt="2020-10-08T07:17:42.053" v="1758" actId="21"/>
          <ac:grpSpMkLst>
            <pc:docMk/>
            <pc:sldMk cId="3466056902" sldId="296"/>
            <ac:grpSpMk id="19" creationId="{8828802C-A86F-4195-876F-48CA9D58A1BB}"/>
          </ac:grpSpMkLst>
        </pc:grpChg>
        <pc:grpChg chg="del">
          <ac:chgData name="Erta Konakciu" userId="67f6767e-cbbf-432c-8ce3-ed13a01770e7" providerId="ADAL" clId="{C5EB9BC5-D573-4C3F-AAF1-9FEB1C864AC6}" dt="2020-10-13T09:33:03.036" v="2195" actId="478"/>
          <ac:grpSpMkLst>
            <pc:docMk/>
            <pc:sldMk cId="3466056902" sldId="296"/>
            <ac:grpSpMk id="31" creationId="{D581874C-90D0-4BDD-AEAF-EA2E4DB5588B}"/>
          </ac:grpSpMkLst>
        </pc:grpChg>
        <pc:picChg chg="add">
          <ac:chgData name="Erta Konakciu" userId="67f6767e-cbbf-432c-8ce3-ed13a01770e7" providerId="ADAL" clId="{C5EB9BC5-D573-4C3F-AAF1-9FEB1C864AC6}" dt="2020-10-13T09:33:03.390" v="2196" actId="22"/>
          <ac:picMkLst>
            <pc:docMk/>
            <pc:sldMk cId="3466056902" sldId="296"/>
            <ac:picMk id="2" creationId="{A5653427-DA96-4FDE-9331-057A208198E2}"/>
          </ac:picMkLst>
        </pc:picChg>
        <pc:picChg chg="add mod ord">
          <ac:chgData name="Erta Konakciu" userId="67f6767e-cbbf-432c-8ce3-ed13a01770e7" providerId="ADAL" clId="{C5EB9BC5-D573-4C3F-AAF1-9FEB1C864AC6}" dt="2020-10-07T16:21:56.380" v="1633" actId="167"/>
          <ac:picMkLst>
            <pc:docMk/>
            <pc:sldMk cId="3466056902" sldId="296"/>
            <ac:picMk id="3" creationId="{CDCF1961-2341-4556-9156-45AF619768E1}"/>
          </ac:picMkLst>
        </pc:picChg>
        <pc:picChg chg="add del mod">
          <ac:chgData name="Erta Konakciu" userId="67f6767e-cbbf-432c-8ce3-ed13a01770e7" providerId="ADAL" clId="{C5EB9BC5-D573-4C3F-AAF1-9FEB1C864AC6}" dt="2020-10-07T16:23:04.208" v="1638" actId="478"/>
          <ac:picMkLst>
            <pc:docMk/>
            <pc:sldMk cId="3466056902" sldId="296"/>
            <ac:picMk id="5" creationId="{C5562E8B-C6A5-40C9-BE1E-CEBE3FEFF7C7}"/>
          </ac:picMkLst>
        </pc:picChg>
        <pc:picChg chg="del">
          <ac:chgData name="Erta Konakciu" userId="67f6767e-cbbf-432c-8ce3-ed13a01770e7" providerId="ADAL" clId="{C5EB9BC5-D573-4C3F-AAF1-9FEB1C864AC6}" dt="2020-10-07T16:22:52.839" v="1635" actId="478"/>
          <ac:picMkLst>
            <pc:docMk/>
            <pc:sldMk cId="3466056902" sldId="296"/>
            <ac:picMk id="6" creationId="{FE6283CA-3346-4D13-9B8C-F83952A54691}"/>
          </ac:picMkLst>
        </pc:picChg>
        <pc:picChg chg="del">
          <ac:chgData name="Erta Konakciu" userId="67f6767e-cbbf-432c-8ce3-ed13a01770e7" providerId="ADAL" clId="{C5EB9BC5-D573-4C3F-AAF1-9FEB1C864AC6}" dt="2020-10-07T16:22:51.288" v="1634" actId="478"/>
          <ac:picMkLst>
            <pc:docMk/>
            <pc:sldMk cId="3466056902" sldId="296"/>
            <ac:picMk id="7" creationId="{7AF9DA07-AC9D-4F7B-AE78-DB49DDB2781F}"/>
          </ac:picMkLst>
        </pc:picChg>
        <pc:picChg chg="add mod modCrop">
          <ac:chgData name="Erta Konakciu" userId="67f6767e-cbbf-432c-8ce3-ed13a01770e7" providerId="ADAL" clId="{C5EB9BC5-D573-4C3F-AAF1-9FEB1C864AC6}" dt="2020-10-07T16:23:34.904" v="1652" actId="18131"/>
          <ac:picMkLst>
            <pc:docMk/>
            <pc:sldMk cId="3466056902" sldId="296"/>
            <ac:picMk id="9" creationId="{C4CCBF31-35D2-46C3-A315-46B5E46C960D}"/>
          </ac:picMkLst>
        </pc:picChg>
      </pc:sldChg>
      <pc:sldChg chg="addSp delSp modSp add mod">
        <pc:chgData name="Erta Konakciu" userId="67f6767e-cbbf-432c-8ce3-ed13a01770e7" providerId="ADAL" clId="{C5EB9BC5-D573-4C3F-AAF1-9FEB1C864AC6}" dt="2020-10-19T08:22:05.215" v="4835" actId="20577"/>
        <pc:sldMkLst>
          <pc:docMk/>
          <pc:sldMk cId="2994734365" sldId="297"/>
        </pc:sldMkLst>
        <pc:spChg chg="add del">
          <ac:chgData name="Erta Konakciu" userId="67f6767e-cbbf-432c-8ce3-ed13a01770e7" providerId="ADAL" clId="{C5EB9BC5-D573-4C3F-AAF1-9FEB1C864AC6}" dt="2020-10-14T14:39:19.844" v="3479" actId="478"/>
          <ac:spMkLst>
            <pc:docMk/>
            <pc:sldMk cId="2994734365" sldId="297"/>
            <ac:spMk id="4" creationId="{CBE4B677-48D0-4B8F-825B-62188E2B1C2D}"/>
          </ac:spMkLst>
        </pc:spChg>
        <pc:spChg chg="add mod">
          <ac:chgData name="Erta Konakciu" userId="67f6767e-cbbf-432c-8ce3-ed13a01770e7" providerId="ADAL" clId="{C5EB9BC5-D573-4C3F-AAF1-9FEB1C864AC6}" dt="2020-10-19T08:22:05.215" v="4835" actId="20577"/>
          <ac:spMkLst>
            <pc:docMk/>
            <pc:sldMk cId="2994734365" sldId="297"/>
            <ac:spMk id="5" creationId="{1D74159D-DACE-4CD4-95E1-C9CE1E1BD6E7}"/>
          </ac:spMkLst>
        </pc:spChg>
        <pc:spChg chg="add del mod ord">
          <ac:chgData name="Erta Konakciu" userId="67f6767e-cbbf-432c-8ce3-ed13a01770e7" providerId="ADAL" clId="{C5EB9BC5-D573-4C3F-AAF1-9FEB1C864AC6}" dt="2020-10-08T07:18:10.347" v="1766" actId="11529"/>
          <ac:spMkLst>
            <pc:docMk/>
            <pc:sldMk cId="2994734365" sldId="297"/>
            <ac:spMk id="6" creationId="{52F45CB3-DE9C-4A1B-B394-9E004C225416}"/>
          </ac:spMkLst>
        </pc:spChg>
        <pc:grpChg chg="del">
          <ac:chgData name="Erta Konakciu" userId="67f6767e-cbbf-432c-8ce3-ed13a01770e7" providerId="ADAL" clId="{C5EB9BC5-D573-4C3F-AAF1-9FEB1C864AC6}" dt="2020-10-08T07:16:35.890" v="1757" actId="478"/>
          <ac:grpSpMkLst>
            <pc:docMk/>
            <pc:sldMk cId="2994734365" sldId="297"/>
            <ac:grpSpMk id="19" creationId="{8828802C-A86F-4195-876F-48CA9D58A1BB}"/>
          </ac:grpSpMkLst>
        </pc:grpChg>
        <pc:grpChg chg="del">
          <ac:chgData name="Erta Konakciu" userId="67f6767e-cbbf-432c-8ce3-ed13a01770e7" providerId="ADAL" clId="{C5EB9BC5-D573-4C3F-AAF1-9FEB1C864AC6}" dt="2020-10-13T09:33:06.411" v="2197" actId="478"/>
          <ac:grpSpMkLst>
            <pc:docMk/>
            <pc:sldMk cId="2994734365" sldId="297"/>
            <ac:grpSpMk id="31" creationId="{D581874C-90D0-4BDD-AEAF-EA2E4DB5588B}"/>
          </ac:grpSpMkLst>
        </pc:grpChg>
        <pc:picChg chg="add mod">
          <ac:chgData name="Erta Konakciu" userId="67f6767e-cbbf-432c-8ce3-ed13a01770e7" providerId="ADAL" clId="{C5EB9BC5-D573-4C3F-AAF1-9FEB1C864AC6}" dt="2020-10-07T16:24:22.161" v="1659" actId="14100"/>
          <ac:picMkLst>
            <pc:docMk/>
            <pc:sldMk cId="2994734365" sldId="297"/>
            <ac:picMk id="2" creationId="{3807FD5F-D455-40B1-862F-7B9999E44A31}"/>
          </ac:picMkLst>
        </pc:picChg>
        <pc:picChg chg="add">
          <ac:chgData name="Erta Konakciu" userId="67f6767e-cbbf-432c-8ce3-ed13a01770e7" providerId="ADAL" clId="{C5EB9BC5-D573-4C3F-AAF1-9FEB1C864AC6}" dt="2020-10-13T09:33:06.829" v="2198" actId="22"/>
          <ac:picMkLst>
            <pc:docMk/>
            <pc:sldMk cId="2994734365" sldId="297"/>
            <ac:picMk id="3" creationId="{433553BB-BEF9-41D8-BBE8-FC0255DC8796}"/>
          </ac:picMkLst>
        </pc:picChg>
        <pc:picChg chg="del">
          <ac:chgData name="Erta Konakciu" userId="67f6767e-cbbf-432c-8ce3-ed13a01770e7" providerId="ADAL" clId="{C5EB9BC5-D573-4C3F-AAF1-9FEB1C864AC6}" dt="2020-10-07T16:24:24.041" v="1660" actId="478"/>
          <ac:picMkLst>
            <pc:docMk/>
            <pc:sldMk cId="2994734365" sldId="297"/>
            <ac:picMk id="3" creationId="{CDCF1961-2341-4556-9156-45AF619768E1}"/>
          </ac:picMkLst>
        </pc:picChg>
        <pc:picChg chg="add del mod">
          <ac:chgData name="Erta Konakciu" userId="67f6767e-cbbf-432c-8ce3-ed13a01770e7" providerId="ADAL" clId="{C5EB9BC5-D573-4C3F-AAF1-9FEB1C864AC6}" dt="2020-10-08T07:13:18.883" v="1705" actId="478"/>
          <ac:picMkLst>
            <pc:docMk/>
            <pc:sldMk cId="2994734365" sldId="297"/>
            <ac:picMk id="4" creationId="{7EC45660-3A05-412E-8275-BA07C609FC6D}"/>
          </ac:picMkLst>
        </pc:picChg>
        <pc:picChg chg="del">
          <ac:chgData name="Erta Konakciu" userId="67f6767e-cbbf-432c-8ce3-ed13a01770e7" providerId="ADAL" clId="{C5EB9BC5-D573-4C3F-AAF1-9FEB1C864AC6}" dt="2020-10-07T16:24:24.737" v="1661" actId="478"/>
          <ac:picMkLst>
            <pc:docMk/>
            <pc:sldMk cId="2994734365" sldId="297"/>
            <ac:picMk id="9" creationId="{C4CCBF31-35D2-46C3-A315-46B5E46C960D}"/>
          </ac:picMkLst>
        </pc:picChg>
      </pc:sldChg>
      <pc:sldChg chg="addSp delSp modSp add mod">
        <pc:chgData name="Erta Konakciu" userId="67f6767e-cbbf-432c-8ce3-ed13a01770e7" providerId="ADAL" clId="{C5EB9BC5-D573-4C3F-AAF1-9FEB1C864AC6}" dt="2020-10-15T07:59:27.941" v="3802" actId="1076"/>
        <pc:sldMkLst>
          <pc:docMk/>
          <pc:sldMk cId="3828776491" sldId="298"/>
        </pc:sldMkLst>
        <pc:spChg chg="add del mod">
          <ac:chgData name="Erta Konakciu" userId="67f6767e-cbbf-432c-8ce3-ed13a01770e7" providerId="ADAL" clId="{C5EB9BC5-D573-4C3F-AAF1-9FEB1C864AC6}" dt="2020-10-14T14:40:24.772" v="3592" actId="478"/>
          <ac:spMkLst>
            <pc:docMk/>
            <pc:sldMk cId="3828776491" sldId="298"/>
            <ac:spMk id="3" creationId="{F102F44F-6358-4837-8910-971D7915560A}"/>
          </ac:spMkLst>
        </pc:spChg>
        <pc:spChg chg="del">
          <ac:chgData name="Erta Konakciu" userId="67f6767e-cbbf-432c-8ce3-ed13a01770e7" providerId="ADAL" clId="{C5EB9BC5-D573-4C3F-AAF1-9FEB1C864AC6}" dt="2020-10-07T16:26:49.742" v="1683" actId="478"/>
          <ac:spMkLst>
            <pc:docMk/>
            <pc:sldMk cId="3828776491" sldId="298"/>
            <ac:spMk id="5" creationId="{1D74159D-DACE-4CD4-95E1-C9CE1E1BD6E7}"/>
          </ac:spMkLst>
        </pc:spChg>
        <pc:spChg chg="add mod">
          <ac:chgData name="Erta Konakciu" userId="67f6767e-cbbf-432c-8ce3-ed13a01770e7" providerId="ADAL" clId="{C5EB9BC5-D573-4C3F-AAF1-9FEB1C864AC6}" dt="2020-10-15T07:59:27.941" v="3802" actId="1076"/>
          <ac:spMkLst>
            <pc:docMk/>
            <pc:sldMk cId="3828776491" sldId="298"/>
            <ac:spMk id="8" creationId="{7A6B52C7-DC05-43F1-9004-0EE7B7E3BEDB}"/>
          </ac:spMkLst>
        </pc:spChg>
        <pc:grpChg chg="del">
          <ac:chgData name="Erta Konakciu" userId="67f6767e-cbbf-432c-8ce3-ed13a01770e7" providerId="ADAL" clId="{C5EB9BC5-D573-4C3F-AAF1-9FEB1C864AC6}" dt="2020-10-08T07:14:24.872" v="1720" actId="478"/>
          <ac:grpSpMkLst>
            <pc:docMk/>
            <pc:sldMk cId="3828776491" sldId="298"/>
            <ac:grpSpMk id="19" creationId="{8828802C-A86F-4195-876F-48CA9D58A1BB}"/>
          </ac:grpSpMkLst>
        </pc:grpChg>
        <pc:grpChg chg="del">
          <ac:chgData name="Erta Konakciu" userId="67f6767e-cbbf-432c-8ce3-ed13a01770e7" providerId="ADAL" clId="{C5EB9BC5-D573-4C3F-AAF1-9FEB1C864AC6}" dt="2020-10-13T09:33:09.720" v="2199" actId="478"/>
          <ac:grpSpMkLst>
            <pc:docMk/>
            <pc:sldMk cId="3828776491" sldId="298"/>
            <ac:grpSpMk id="31" creationId="{D581874C-90D0-4BDD-AEAF-EA2E4DB5588B}"/>
          </ac:grpSpMkLst>
        </pc:grpChg>
        <pc:picChg chg="del">
          <ac:chgData name="Erta Konakciu" userId="67f6767e-cbbf-432c-8ce3-ed13a01770e7" providerId="ADAL" clId="{C5EB9BC5-D573-4C3F-AAF1-9FEB1C864AC6}" dt="2020-10-07T16:26:57.789" v="1687" actId="478"/>
          <ac:picMkLst>
            <pc:docMk/>
            <pc:sldMk cId="3828776491" sldId="298"/>
            <ac:picMk id="2" creationId="{3807FD5F-D455-40B1-862F-7B9999E44A31}"/>
          </ac:picMkLst>
        </pc:picChg>
        <pc:picChg chg="add">
          <ac:chgData name="Erta Konakciu" userId="67f6767e-cbbf-432c-8ce3-ed13a01770e7" providerId="ADAL" clId="{C5EB9BC5-D573-4C3F-AAF1-9FEB1C864AC6}" dt="2020-10-13T09:33:10.100" v="2200" actId="22"/>
          <ac:picMkLst>
            <pc:docMk/>
            <pc:sldMk cId="3828776491" sldId="298"/>
            <ac:picMk id="2" creationId="{6563BC47-E812-412F-92D7-13ABDAD7EBC6}"/>
          </ac:picMkLst>
        </pc:picChg>
        <pc:picChg chg="mod ord">
          <ac:chgData name="Erta Konakciu" userId="67f6767e-cbbf-432c-8ce3-ed13a01770e7" providerId="ADAL" clId="{C5EB9BC5-D573-4C3F-AAF1-9FEB1C864AC6}" dt="2020-10-07T16:26:56.405" v="1686" actId="167"/>
          <ac:picMkLst>
            <pc:docMk/>
            <pc:sldMk cId="3828776491" sldId="298"/>
            <ac:picMk id="4" creationId="{7EC45660-3A05-412E-8275-BA07C609FC6D}"/>
          </ac:picMkLst>
        </pc:picChg>
        <pc:picChg chg="add mod modCrop">
          <ac:chgData name="Erta Konakciu" userId="67f6767e-cbbf-432c-8ce3-ed13a01770e7" providerId="ADAL" clId="{C5EB9BC5-D573-4C3F-AAF1-9FEB1C864AC6}" dt="2020-10-14T14:39:25.542" v="3482" actId="1076"/>
          <ac:picMkLst>
            <pc:docMk/>
            <pc:sldMk cId="3828776491" sldId="298"/>
            <ac:picMk id="6" creationId="{1D3E5082-BA23-44AA-B61A-0532F1E497AA}"/>
          </ac:picMkLst>
        </pc:picChg>
      </pc:sldChg>
      <pc:sldChg chg="addSp delSp modSp add mod">
        <pc:chgData name="Erta Konakciu" userId="67f6767e-cbbf-432c-8ce3-ed13a01770e7" providerId="ADAL" clId="{C5EB9BC5-D573-4C3F-AAF1-9FEB1C864AC6}" dt="2020-10-15T07:59:41.877" v="3807" actId="1076"/>
        <pc:sldMkLst>
          <pc:docMk/>
          <pc:sldMk cId="2492122504" sldId="299"/>
        </pc:sldMkLst>
        <pc:spChg chg="add mod">
          <ac:chgData name="Erta Konakciu" userId="67f6767e-cbbf-432c-8ce3-ed13a01770e7" providerId="ADAL" clId="{C5EB9BC5-D573-4C3F-AAF1-9FEB1C864AC6}" dt="2020-10-15T07:59:41.877" v="3807" actId="1076"/>
          <ac:spMkLst>
            <pc:docMk/>
            <pc:sldMk cId="2492122504" sldId="299"/>
            <ac:spMk id="6" creationId="{E23EAFB9-118A-4229-8743-B42A5ACEDEA5}"/>
          </ac:spMkLst>
        </pc:spChg>
        <pc:grpChg chg="del">
          <ac:chgData name="Erta Konakciu" userId="67f6767e-cbbf-432c-8ce3-ed13a01770e7" providerId="ADAL" clId="{C5EB9BC5-D573-4C3F-AAF1-9FEB1C864AC6}" dt="2020-10-08T07:15:15.881" v="1721" actId="21"/>
          <ac:grpSpMkLst>
            <pc:docMk/>
            <pc:sldMk cId="2492122504" sldId="299"/>
            <ac:grpSpMk id="19" creationId="{8828802C-A86F-4195-876F-48CA9D58A1BB}"/>
          </ac:grpSpMkLst>
        </pc:grpChg>
        <pc:grpChg chg="del">
          <ac:chgData name="Erta Konakciu" userId="67f6767e-cbbf-432c-8ce3-ed13a01770e7" providerId="ADAL" clId="{C5EB9BC5-D573-4C3F-AAF1-9FEB1C864AC6}" dt="2020-10-13T09:33:13.246" v="2201" actId="478"/>
          <ac:grpSpMkLst>
            <pc:docMk/>
            <pc:sldMk cId="2492122504" sldId="299"/>
            <ac:grpSpMk id="31" creationId="{D581874C-90D0-4BDD-AEAF-EA2E4DB5588B}"/>
          </ac:grpSpMkLst>
        </pc:grpChg>
        <pc:picChg chg="add mod ord modCrop">
          <ac:chgData name="Erta Konakciu" userId="67f6767e-cbbf-432c-8ce3-ed13a01770e7" providerId="ADAL" clId="{C5EB9BC5-D573-4C3F-AAF1-9FEB1C864AC6}" dt="2020-10-08T07:14:19.626" v="1717" actId="167"/>
          <ac:picMkLst>
            <pc:docMk/>
            <pc:sldMk cId="2492122504" sldId="299"/>
            <ac:picMk id="2" creationId="{225473A2-080C-4F5E-BE80-5F8D2D2541EC}"/>
          </ac:picMkLst>
        </pc:picChg>
        <pc:picChg chg="add mod ord modCrop">
          <ac:chgData name="Erta Konakciu" userId="67f6767e-cbbf-432c-8ce3-ed13a01770e7" providerId="ADAL" clId="{C5EB9BC5-D573-4C3F-AAF1-9FEB1C864AC6}" dt="2020-10-15T07:59:38.949" v="3806" actId="1076"/>
          <ac:picMkLst>
            <pc:docMk/>
            <pc:sldMk cId="2492122504" sldId="299"/>
            <ac:picMk id="3" creationId="{A2AD4B45-8D94-49C0-BD8B-7E36B836E971}"/>
          </ac:picMkLst>
        </pc:picChg>
        <pc:picChg chg="add">
          <ac:chgData name="Erta Konakciu" userId="67f6767e-cbbf-432c-8ce3-ed13a01770e7" providerId="ADAL" clId="{C5EB9BC5-D573-4C3F-AAF1-9FEB1C864AC6}" dt="2020-10-13T09:33:14.102" v="2202" actId="22"/>
          <ac:picMkLst>
            <pc:docMk/>
            <pc:sldMk cId="2492122504" sldId="299"/>
            <ac:picMk id="4" creationId="{48042A47-6199-4103-85C5-E6E21486A7FB}"/>
          </ac:picMkLst>
        </pc:picChg>
        <pc:picChg chg="del">
          <ac:chgData name="Erta Konakciu" userId="67f6767e-cbbf-432c-8ce3-ed13a01770e7" providerId="ADAL" clId="{C5EB9BC5-D573-4C3F-AAF1-9FEB1C864AC6}" dt="2020-10-08T07:14:20.778" v="1718" actId="478"/>
          <ac:picMkLst>
            <pc:docMk/>
            <pc:sldMk cId="2492122504" sldId="299"/>
            <ac:picMk id="4" creationId="{7EC45660-3A05-412E-8275-BA07C609FC6D}"/>
          </ac:picMkLst>
        </pc:picChg>
        <pc:picChg chg="del">
          <ac:chgData name="Erta Konakciu" userId="67f6767e-cbbf-432c-8ce3-ed13a01770e7" providerId="ADAL" clId="{C5EB9BC5-D573-4C3F-AAF1-9FEB1C864AC6}" dt="2020-10-08T07:14:21.186" v="1719" actId="478"/>
          <ac:picMkLst>
            <pc:docMk/>
            <pc:sldMk cId="2492122504" sldId="299"/>
            <ac:picMk id="6" creationId="{1D3E5082-BA23-44AA-B61A-0532F1E497AA}"/>
          </ac:picMkLst>
        </pc:picChg>
      </pc:sldChg>
      <pc:sldChg chg="addSp delSp modSp add mod">
        <pc:chgData name="Erta Konakciu" userId="67f6767e-cbbf-432c-8ce3-ed13a01770e7" providerId="ADAL" clId="{C5EB9BC5-D573-4C3F-AAF1-9FEB1C864AC6}" dt="2020-10-15T07:59:53.061" v="3810" actId="1076"/>
        <pc:sldMkLst>
          <pc:docMk/>
          <pc:sldMk cId="2171633494" sldId="300"/>
        </pc:sldMkLst>
        <pc:spChg chg="add mod">
          <ac:chgData name="Erta Konakciu" userId="67f6767e-cbbf-432c-8ce3-ed13a01770e7" providerId="ADAL" clId="{C5EB9BC5-D573-4C3F-AAF1-9FEB1C864AC6}" dt="2020-10-15T07:59:53.061" v="3810" actId="1076"/>
          <ac:spMkLst>
            <pc:docMk/>
            <pc:sldMk cId="2171633494" sldId="300"/>
            <ac:spMk id="3" creationId="{B34A7994-E060-4593-8068-72EEAD9D8F97}"/>
          </ac:spMkLst>
        </pc:spChg>
        <pc:spChg chg="mod">
          <ac:chgData name="Erta Konakciu" userId="67f6767e-cbbf-432c-8ce3-ed13a01770e7" providerId="ADAL" clId="{C5EB9BC5-D573-4C3F-AAF1-9FEB1C864AC6}" dt="2020-10-08T07:15:20.255" v="1723"/>
          <ac:spMkLst>
            <pc:docMk/>
            <pc:sldMk cId="2171633494" sldId="300"/>
            <ac:spMk id="17" creationId="{A500AFCA-270F-4FF6-B66C-A795B24D8BEB}"/>
          </ac:spMkLst>
        </pc:spChg>
        <pc:spChg chg="mod">
          <ac:chgData name="Erta Konakciu" userId="67f6767e-cbbf-432c-8ce3-ed13a01770e7" providerId="ADAL" clId="{C5EB9BC5-D573-4C3F-AAF1-9FEB1C864AC6}" dt="2020-10-08T07:15:20.255" v="1723"/>
          <ac:spMkLst>
            <pc:docMk/>
            <pc:sldMk cId="2171633494" sldId="300"/>
            <ac:spMk id="18" creationId="{814D68A4-F076-490E-A149-A33273BFB98D}"/>
          </ac:spMkLst>
        </pc:spChg>
        <pc:spChg chg="mod">
          <ac:chgData name="Erta Konakciu" userId="67f6767e-cbbf-432c-8ce3-ed13a01770e7" providerId="ADAL" clId="{C5EB9BC5-D573-4C3F-AAF1-9FEB1C864AC6}" dt="2020-10-08T07:15:20.255" v="1723"/>
          <ac:spMkLst>
            <pc:docMk/>
            <pc:sldMk cId="2171633494" sldId="300"/>
            <ac:spMk id="19" creationId="{BABFD5FF-E40C-4FA1-8E92-A2E8B4C51906}"/>
          </ac:spMkLst>
        </pc:spChg>
        <pc:spChg chg="mod">
          <ac:chgData name="Erta Konakciu" userId="67f6767e-cbbf-432c-8ce3-ed13a01770e7" providerId="ADAL" clId="{C5EB9BC5-D573-4C3F-AAF1-9FEB1C864AC6}" dt="2020-10-08T07:15:20.255" v="1723"/>
          <ac:spMkLst>
            <pc:docMk/>
            <pc:sldMk cId="2171633494" sldId="300"/>
            <ac:spMk id="20" creationId="{07AF4753-8C57-4793-8903-B4FDA2C1BBA9}"/>
          </ac:spMkLst>
        </pc:spChg>
        <pc:grpChg chg="add mod ord">
          <ac:chgData name="Erta Konakciu" userId="67f6767e-cbbf-432c-8ce3-ed13a01770e7" providerId="ADAL" clId="{C5EB9BC5-D573-4C3F-AAF1-9FEB1C864AC6}" dt="2020-10-08T07:15:59.448" v="1736" actId="167"/>
          <ac:grpSpMkLst>
            <pc:docMk/>
            <pc:sldMk cId="2171633494" sldId="300"/>
            <ac:grpSpMk id="7" creationId="{30941C9C-2F4B-42B2-BD3D-C5AB9D6E3231}"/>
          </ac:grpSpMkLst>
        </pc:grpChg>
        <pc:grpChg chg="add del mod">
          <ac:chgData name="Erta Konakciu" userId="67f6767e-cbbf-432c-8ce3-ed13a01770e7" providerId="ADAL" clId="{C5EB9BC5-D573-4C3F-AAF1-9FEB1C864AC6}" dt="2020-10-08T07:36:42.672" v="2167" actId="478"/>
          <ac:grpSpMkLst>
            <pc:docMk/>
            <pc:sldMk cId="2171633494" sldId="300"/>
            <ac:grpSpMk id="16" creationId="{DCF44896-0599-4FDF-BBC4-1D11DBFE3E37}"/>
          </ac:grpSpMkLst>
        </pc:grpChg>
        <pc:grpChg chg="del">
          <ac:chgData name="Erta Konakciu" userId="67f6767e-cbbf-432c-8ce3-ed13a01770e7" providerId="ADAL" clId="{C5EB9BC5-D573-4C3F-AAF1-9FEB1C864AC6}" dt="2020-10-13T09:33:16.961" v="2203" actId="478"/>
          <ac:grpSpMkLst>
            <pc:docMk/>
            <pc:sldMk cId="2171633494" sldId="300"/>
            <ac:grpSpMk id="31" creationId="{D581874C-90D0-4BDD-AEAF-EA2E4DB5588B}"/>
          </ac:grpSpMkLst>
        </pc:grpChg>
        <pc:picChg chg="del">
          <ac:chgData name="Erta Konakciu" userId="67f6767e-cbbf-432c-8ce3-ed13a01770e7" providerId="ADAL" clId="{C5EB9BC5-D573-4C3F-AAF1-9FEB1C864AC6}" dt="2020-10-08T07:16:00.488" v="1737" actId="478"/>
          <ac:picMkLst>
            <pc:docMk/>
            <pc:sldMk cId="2171633494" sldId="300"/>
            <ac:picMk id="2" creationId="{225473A2-080C-4F5E-BE80-5F8D2D2541EC}"/>
          </ac:picMkLst>
        </pc:picChg>
        <pc:picChg chg="add">
          <ac:chgData name="Erta Konakciu" userId="67f6767e-cbbf-432c-8ce3-ed13a01770e7" providerId="ADAL" clId="{C5EB9BC5-D573-4C3F-AAF1-9FEB1C864AC6}" dt="2020-10-13T09:33:17.478" v="2204" actId="22"/>
          <ac:picMkLst>
            <pc:docMk/>
            <pc:sldMk cId="2171633494" sldId="300"/>
            <ac:picMk id="2" creationId="{F9230110-B77D-4889-92DF-3C808B9C44BA}"/>
          </ac:picMkLst>
        </pc:picChg>
        <pc:picChg chg="del">
          <ac:chgData name="Erta Konakciu" userId="67f6767e-cbbf-432c-8ce3-ed13a01770e7" providerId="ADAL" clId="{C5EB9BC5-D573-4C3F-AAF1-9FEB1C864AC6}" dt="2020-10-08T07:16:00.968" v="1738" actId="478"/>
          <ac:picMkLst>
            <pc:docMk/>
            <pc:sldMk cId="2171633494" sldId="300"/>
            <ac:picMk id="3" creationId="{A2AD4B45-8D94-49C0-BD8B-7E36B836E971}"/>
          </ac:picMkLst>
        </pc:picChg>
        <pc:picChg chg="add mod">
          <ac:chgData name="Erta Konakciu" userId="67f6767e-cbbf-432c-8ce3-ed13a01770e7" providerId="ADAL" clId="{C5EB9BC5-D573-4C3F-AAF1-9FEB1C864AC6}" dt="2020-10-08T07:15:51.101" v="1733" actId="164"/>
          <ac:picMkLst>
            <pc:docMk/>
            <pc:sldMk cId="2171633494" sldId="300"/>
            <ac:picMk id="4" creationId="{A7A90D83-0745-4FED-88C1-1FE769E9736A}"/>
          </ac:picMkLst>
        </pc:picChg>
        <pc:picChg chg="add mod">
          <ac:chgData name="Erta Konakciu" userId="67f6767e-cbbf-432c-8ce3-ed13a01770e7" providerId="ADAL" clId="{C5EB9BC5-D573-4C3F-AAF1-9FEB1C864AC6}" dt="2020-10-08T07:15:51.101" v="1733" actId="164"/>
          <ac:picMkLst>
            <pc:docMk/>
            <pc:sldMk cId="2171633494" sldId="300"/>
            <ac:picMk id="5" creationId="{B4C208AF-F367-4684-B764-6DF9042F1243}"/>
          </ac:picMkLst>
        </pc:picChg>
        <pc:picChg chg="add mod">
          <ac:chgData name="Erta Konakciu" userId="67f6767e-cbbf-432c-8ce3-ed13a01770e7" providerId="ADAL" clId="{C5EB9BC5-D573-4C3F-AAF1-9FEB1C864AC6}" dt="2020-10-08T07:15:51.101" v="1733" actId="164"/>
          <ac:picMkLst>
            <pc:docMk/>
            <pc:sldMk cId="2171633494" sldId="300"/>
            <ac:picMk id="6" creationId="{41EE477F-6F66-4C59-B067-1FD41B48668F}"/>
          </ac:picMkLst>
        </pc:picChg>
      </pc:sldChg>
      <pc:sldChg chg="addSp delSp modSp add mod">
        <pc:chgData name="Erta Konakciu" userId="67f6767e-cbbf-432c-8ce3-ed13a01770e7" providerId="ADAL" clId="{C5EB9BC5-D573-4C3F-AAF1-9FEB1C864AC6}" dt="2020-10-15T15:08:55.588" v="4087" actId="21"/>
        <pc:sldMkLst>
          <pc:docMk/>
          <pc:sldMk cId="1988801120" sldId="301"/>
        </pc:sldMkLst>
        <pc:spChg chg="add mod">
          <ac:chgData name="Erta Konakciu" userId="67f6767e-cbbf-432c-8ce3-ed13a01770e7" providerId="ADAL" clId="{C5EB9BC5-D573-4C3F-AAF1-9FEB1C864AC6}" dt="2020-10-15T08:00:07.828" v="3815" actId="1076"/>
          <ac:spMkLst>
            <pc:docMk/>
            <pc:sldMk cId="1988801120" sldId="301"/>
            <ac:spMk id="4" creationId="{6FA3DD45-735E-4D5B-81BC-1D3891804E8B}"/>
          </ac:spMkLst>
        </pc:spChg>
        <pc:grpChg chg="del">
          <ac:chgData name="Erta Konakciu" userId="67f6767e-cbbf-432c-8ce3-ed13a01770e7" providerId="ADAL" clId="{C5EB9BC5-D573-4C3F-AAF1-9FEB1C864AC6}" dt="2020-10-08T07:22:19.713" v="1862" actId="478"/>
          <ac:grpSpMkLst>
            <pc:docMk/>
            <pc:sldMk cId="1988801120" sldId="301"/>
            <ac:grpSpMk id="7" creationId="{30941C9C-2F4B-42B2-BD3D-C5AB9D6E3231}"/>
          </ac:grpSpMkLst>
        </pc:grpChg>
        <pc:grpChg chg="del">
          <ac:chgData name="Erta Konakciu" userId="67f6767e-cbbf-432c-8ce3-ed13a01770e7" providerId="ADAL" clId="{C5EB9BC5-D573-4C3F-AAF1-9FEB1C864AC6}" dt="2020-10-08T07:22:13.090" v="1860" actId="478"/>
          <ac:grpSpMkLst>
            <pc:docMk/>
            <pc:sldMk cId="1988801120" sldId="301"/>
            <ac:grpSpMk id="16" creationId="{DCF44896-0599-4FDF-BBC4-1D11DBFE3E37}"/>
          </ac:grpSpMkLst>
        </pc:grpChg>
        <pc:grpChg chg="del">
          <ac:chgData name="Erta Konakciu" userId="67f6767e-cbbf-432c-8ce3-ed13a01770e7" providerId="ADAL" clId="{C5EB9BC5-D573-4C3F-AAF1-9FEB1C864AC6}" dt="2020-10-13T09:33:21.015" v="2205" actId="478"/>
          <ac:grpSpMkLst>
            <pc:docMk/>
            <pc:sldMk cId="1988801120" sldId="301"/>
            <ac:grpSpMk id="31" creationId="{D581874C-90D0-4BDD-AEAF-EA2E4DB5588B}"/>
          </ac:grpSpMkLst>
        </pc:grpChg>
        <pc:picChg chg="add">
          <ac:chgData name="Erta Konakciu" userId="67f6767e-cbbf-432c-8ce3-ed13a01770e7" providerId="ADAL" clId="{C5EB9BC5-D573-4C3F-AAF1-9FEB1C864AC6}" dt="2020-10-13T09:33:21.515" v="2206" actId="22"/>
          <ac:picMkLst>
            <pc:docMk/>
            <pc:sldMk cId="1988801120" sldId="301"/>
            <ac:picMk id="2" creationId="{99A2982F-B7E5-4E6C-9021-4421FAEC926F}"/>
          </ac:picMkLst>
        </pc:picChg>
        <pc:picChg chg="add mod ord modCrop">
          <ac:chgData name="Erta Konakciu" userId="67f6767e-cbbf-432c-8ce3-ed13a01770e7" providerId="ADAL" clId="{C5EB9BC5-D573-4C3F-AAF1-9FEB1C864AC6}" dt="2020-10-15T08:00:03.859" v="3814" actId="1076"/>
          <ac:picMkLst>
            <pc:docMk/>
            <pc:sldMk cId="1988801120" sldId="301"/>
            <ac:picMk id="3" creationId="{36744674-E0DB-4E1D-B9D7-FC9009D34B24}"/>
          </ac:picMkLst>
        </pc:picChg>
        <pc:picChg chg="add del mod">
          <ac:chgData name="Erta Konakciu" userId="67f6767e-cbbf-432c-8ce3-ed13a01770e7" providerId="ADAL" clId="{C5EB9BC5-D573-4C3F-AAF1-9FEB1C864AC6}" dt="2020-10-15T15:08:55.588" v="4087" actId="21"/>
          <ac:picMkLst>
            <pc:docMk/>
            <pc:sldMk cId="1988801120" sldId="301"/>
            <ac:picMk id="6" creationId="{6930F312-00B8-4630-91CE-F246CC8545CD}"/>
          </ac:picMkLst>
        </pc:picChg>
        <pc:picChg chg="add del mod">
          <ac:chgData name="Erta Konakciu" userId="67f6767e-cbbf-432c-8ce3-ed13a01770e7" providerId="ADAL" clId="{C5EB9BC5-D573-4C3F-AAF1-9FEB1C864AC6}" dt="2020-10-15T15:08:55.588" v="4087" actId="21"/>
          <ac:picMkLst>
            <pc:docMk/>
            <pc:sldMk cId="1988801120" sldId="301"/>
            <ac:picMk id="8" creationId="{25F73763-2FE4-4B17-A5F4-ED605D16F7E2}"/>
          </ac:picMkLst>
        </pc:picChg>
        <pc:picChg chg="add mod ord modCrop">
          <ac:chgData name="Erta Konakciu" userId="67f6767e-cbbf-432c-8ce3-ed13a01770e7" providerId="ADAL" clId="{C5EB9BC5-D573-4C3F-AAF1-9FEB1C864AC6}" dt="2020-10-08T07:22:18.386" v="1861" actId="167"/>
          <ac:picMkLst>
            <pc:docMk/>
            <pc:sldMk cId="1988801120" sldId="301"/>
            <ac:picMk id="9" creationId="{8E3B3749-DB15-4E88-AEA0-7063ADF38FCC}"/>
          </ac:picMkLst>
        </pc:picChg>
      </pc:sldChg>
      <pc:sldChg chg="addSp delSp modSp add mod ord">
        <pc:chgData name="Erta Konakciu" userId="67f6767e-cbbf-432c-8ce3-ed13a01770e7" providerId="ADAL" clId="{C5EB9BC5-D573-4C3F-AAF1-9FEB1C864AC6}" dt="2020-10-13T09:35:36.369" v="2241" actId="20577"/>
        <pc:sldMkLst>
          <pc:docMk/>
          <pc:sldMk cId="2680999974" sldId="302"/>
        </pc:sldMkLst>
        <pc:spChg chg="add mod">
          <ac:chgData name="Erta Konakciu" userId="67f6767e-cbbf-432c-8ce3-ed13a01770e7" providerId="ADAL" clId="{C5EB9BC5-D573-4C3F-AAF1-9FEB1C864AC6}" dt="2020-10-13T09:35:36.369" v="2241" actId="20577"/>
          <ac:spMkLst>
            <pc:docMk/>
            <pc:sldMk cId="2680999974" sldId="302"/>
            <ac:spMk id="3" creationId="{C0C0C2FC-F78F-41E0-A4A6-30624A9C4F56}"/>
          </ac:spMkLst>
        </pc:spChg>
        <pc:spChg chg="mod">
          <ac:chgData name="Erta Konakciu" userId="67f6767e-cbbf-432c-8ce3-ed13a01770e7" providerId="ADAL" clId="{C5EB9BC5-D573-4C3F-AAF1-9FEB1C864AC6}" dt="2020-10-08T07:22:57.363" v="1868"/>
          <ac:spMkLst>
            <pc:docMk/>
            <pc:sldMk cId="2680999974" sldId="302"/>
            <ac:spMk id="24" creationId="{DC053B74-A3BC-4988-994F-F789CF62AF28}"/>
          </ac:spMkLst>
        </pc:spChg>
        <pc:spChg chg="mod">
          <ac:chgData name="Erta Konakciu" userId="67f6767e-cbbf-432c-8ce3-ed13a01770e7" providerId="ADAL" clId="{C5EB9BC5-D573-4C3F-AAF1-9FEB1C864AC6}" dt="2020-10-08T07:22:57.363" v="1868"/>
          <ac:spMkLst>
            <pc:docMk/>
            <pc:sldMk cId="2680999974" sldId="302"/>
            <ac:spMk id="25" creationId="{D5142BA5-0E18-4404-A867-67BDAAE408A8}"/>
          </ac:spMkLst>
        </pc:spChg>
        <pc:spChg chg="mod">
          <ac:chgData name="Erta Konakciu" userId="67f6767e-cbbf-432c-8ce3-ed13a01770e7" providerId="ADAL" clId="{C5EB9BC5-D573-4C3F-AAF1-9FEB1C864AC6}" dt="2020-10-08T07:22:57.363" v="1868"/>
          <ac:spMkLst>
            <pc:docMk/>
            <pc:sldMk cId="2680999974" sldId="302"/>
            <ac:spMk id="26" creationId="{897073E0-1AF2-41C4-9772-2EA4D0E08EEA}"/>
          </ac:spMkLst>
        </pc:spChg>
        <pc:grpChg chg="add mod">
          <ac:chgData name="Erta Konakciu" userId="67f6767e-cbbf-432c-8ce3-ed13a01770e7" providerId="ADAL" clId="{C5EB9BC5-D573-4C3F-AAF1-9FEB1C864AC6}" dt="2020-10-08T07:23:10.486" v="1873" actId="1038"/>
          <ac:grpSpMkLst>
            <pc:docMk/>
            <pc:sldMk cId="2680999974" sldId="302"/>
            <ac:grpSpMk id="2" creationId="{D33F6A76-C834-4CCB-8517-3234EBD0089F}"/>
          </ac:grpSpMkLst>
        </pc:grpChg>
        <pc:grpChg chg="del">
          <ac:chgData name="Erta Konakciu" userId="67f6767e-cbbf-432c-8ce3-ed13a01770e7" providerId="ADAL" clId="{C5EB9BC5-D573-4C3F-AAF1-9FEB1C864AC6}" dt="2020-10-08T07:22:47.951" v="1866" actId="478"/>
          <ac:grpSpMkLst>
            <pc:docMk/>
            <pc:sldMk cId="2680999974" sldId="302"/>
            <ac:grpSpMk id="7" creationId="{30941C9C-2F4B-42B2-BD3D-C5AB9D6E3231}"/>
          </ac:grpSpMkLst>
        </pc:grpChg>
        <pc:grpChg chg="del">
          <ac:chgData name="Erta Konakciu" userId="67f6767e-cbbf-432c-8ce3-ed13a01770e7" providerId="ADAL" clId="{C5EB9BC5-D573-4C3F-AAF1-9FEB1C864AC6}" dt="2020-10-08T07:24:05.992" v="1888" actId="478"/>
          <ac:grpSpMkLst>
            <pc:docMk/>
            <pc:sldMk cId="2680999974" sldId="302"/>
            <ac:grpSpMk id="16" creationId="{DCF44896-0599-4FDF-BBC4-1D11DBFE3E37}"/>
          </ac:grpSpMkLst>
        </pc:grpChg>
        <pc:grpChg chg="add mod">
          <ac:chgData name="Erta Konakciu" userId="67f6767e-cbbf-432c-8ce3-ed13a01770e7" providerId="ADAL" clId="{C5EB9BC5-D573-4C3F-AAF1-9FEB1C864AC6}" dt="2020-10-08T07:23:01.001" v="1869" actId="164"/>
          <ac:grpSpMkLst>
            <pc:docMk/>
            <pc:sldMk cId="2680999974" sldId="302"/>
            <ac:grpSpMk id="23" creationId="{949941FD-752A-46AD-BCA6-02E58CF7536E}"/>
          </ac:grpSpMkLst>
        </pc:grpChg>
        <pc:grpChg chg="del">
          <ac:chgData name="Erta Konakciu" userId="67f6767e-cbbf-432c-8ce3-ed13a01770e7" providerId="ADAL" clId="{C5EB9BC5-D573-4C3F-AAF1-9FEB1C864AC6}" dt="2020-10-13T09:33:24.023" v="2207" actId="478"/>
          <ac:grpSpMkLst>
            <pc:docMk/>
            <pc:sldMk cId="2680999974" sldId="302"/>
            <ac:grpSpMk id="31" creationId="{D581874C-90D0-4BDD-AEAF-EA2E4DB5588B}"/>
          </ac:grpSpMkLst>
        </pc:grpChg>
        <pc:picChg chg="add">
          <ac:chgData name="Erta Konakciu" userId="67f6767e-cbbf-432c-8ce3-ed13a01770e7" providerId="ADAL" clId="{C5EB9BC5-D573-4C3F-AAF1-9FEB1C864AC6}" dt="2020-10-13T09:33:24.865" v="2208" actId="22"/>
          <ac:picMkLst>
            <pc:docMk/>
            <pc:sldMk cId="2680999974" sldId="302"/>
            <ac:picMk id="4" creationId="{69B3D3B8-A547-42D7-B56B-ECBA10782BD6}"/>
          </ac:picMkLst>
        </pc:picChg>
        <pc:picChg chg="add mod">
          <ac:chgData name="Erta Konakciu" userId="67f6767e-cbbf-432c-8ce3-ed13a01770e7" providerId="ADAL" clId="{C5EB9BC5-D573-4C3F-AAF1-9FEB1C864AC6}" dt="2020-10-08T07:23:01.001" v="1869" actId="164"/>
          <ac:picMkLst>
            <pc:docMk/>
            <pc:sldMk cId="2680999974" sldId="302"/>
            <ac:picMk id="27" creationId="{3F321A19-E4FE-453D-9124-1EC24F924590}"/>
          </ac:picMkLst>
        </pc:picChg>
        <pc:picChg chg="add mod">
          <ac:chgData name="Erta Konakciu" userId="67f6767e-cbbf-432c-8ce3-ed13a01770e7" providerId="ADAL" clId="{C5EB9BC5-D573-4C3F-AAF1-9FEB1C864AC6}" dt="2020-10-08T07:23:01.001" v="1869" actId="164"/>
          <ac:picMkLst>
            <pc:docMk/>
            <pc:sldMk cId="2680999974" sldId="302"/>
            <ac:picMk id="28" creationId="{349C2B4B-BD07-4CB0-BA77-9AD20E8B3FDB}"/>
          </ac:picMkLst>
        </pc:picChg>
        <pc:picChg chg="add mod">
          <ac:chgData name="Erta Konakciu" userId="67f6767e-cbbf-432c-8ce3-ed13a01770e7" providerId="ADAL" clId="{C5EB9BC5-D573-4C3F-AAF1-9FEB1C864AC6}" dt="2020-10-08T07:23:01.001" v="1869" actId="164"/>
          <ac:picMkLst>
            <pc:docMk/>
            <pc:sldMk cId="2680999974" sldId="302"/>
            <ac:picMk id="29" creationId="{CAC5B1D3-F754-409D-897D-750C5A56B796}"/>
          </ac:picMkLst>
        </pc:picChg>
        <pc:picChg chg="add mod">
          <ac:chgData name="Erta Konakciu" userId="67f6767e-cbbf-432c-8ce3-ed13a01770e7" providerId="ADAL" clId="{C5EB9BC5-D573-4C3F-AAF1-9FEB1C864AC6}" dt="2020-10-08T07:23:01.001" v="1869" actId="164"/>
          <ac:picMkLst>
            <pc:docMk/>
            <pc:sldMk cId="2680999974" sldId="302"/>
            <ac:picMk id="30" creationId="{985AA821-AFC4-44D1-A800-BC78DA1FF119}"/>
          </ac:picMkLst>
        </pc:picChg>
      </pc:sldChg>
      <pc:sldChg chg="delSp add del mod">
        <pc:chgData name="Erta Konakciu" userId="67f6767e-cbbf-432c-8ce3-ed13a01770e7" providerId="ADAL" clId="{C5EB9BC5-D573-4C3F-AAF1-9FEB1C864AC6}" dt="2020-10-08T07:23:56.685" v="1883" actId="47"/>
        <pc:sldMkLst>
          <pc:docMk/>
          <pc:sldMk cId="2094760812" sldId="303"/>
        </pc:sldMkLst>
        <pc:grpChg chg="del">
          <ac:chgData name="Erta Konakciu" userId="67f6767e-cbbf-432c-8ce3-ed13a01770e7" providerId="ADAL" clId="{C5EB9BC5-D573-4C3F-AAF1-9FEB1C864AC6}" dt="2020-10-08T07:23:19.615" v="1875" actId="478"/>
          <ac:grpSpMkLst>
            <pc:docMk/>
            <pc:sldMk cId="2094760812" sldId="303"/>
            <ac:grpSpMk id="2" creationId="{D33F6A76-C834-4CCB-8517-3234EBD0089F}"/>
          </ac:grpSpMkLst>
        </pc:grpChg>
      </pc:sldChg>
      <pc:sldChg chg="addSp delSp modSp add mod">
        <pc:chgData name="Erta Konakciu" userId="67f6767e-cbbf-432c-8ce3-ed13a01770e7" providerId="ADAL" clId="{C5EB9BC5-D573-4C3F-AAF1-9FEB1C864AC6}" dt="2020-10-13T09:36:46.682" v="2253" actId="20577"/>
        <pc:sldMkLst>
          <pc:docMk/>
          <pc:sldMk cId="2996494341" sldId="304"/>
        </pc:sldMkLst>
        <pc:spChg chg="mod">
          <ac:chgData name="Erta Konakciu" userId="67f6767e-cbbf-432c-8ce3-ed13a01770e7" providerId="ADAL" clId="{C5EB9BC5-D573-4C3F-AAF1-9FEB1C864AC6}" dt="2020-10-13T09:36:46.682" v="2253" actId="20577"/>
          <ac:spMkLst>
            <pc:docMk/>
            <pc:sldMk cId="2996494341" sldId="304"/>
            <ac:spMk id="3" creationId="{C0C0C2FC-F78F-41E0-A4A6-30624A9C4F56}"/>
          </ac:spMkLst>
        </pc:spChg>
        <pc:spChg chg="add del">
          <ac:chgData name="Erta Konakciu" userId="67f6767e-cbbf-432c-8ce3-ed13a01770e7" providerId="ADAL" clId="{C5EB9BC5-D573-4C3F-AAF1-9FEB1C864AC6}" dt="2020-10-08T07:24:34.730" v="1895" actId="22"/>
          <ac:spMkLst>
            <pc:docMk/>
            <pc:sldMk cId="2996494341" sldId="304"/>
            <ac:spMk id="33" creationId="{D9BEBEA3-1DDF-4F43-B5F6-60C5A47B9606}"/>
          </ac:spMkLst>
        </pc:spChg>
        <pc:spChg chg="mod">
          <ac:chgData name="Erta Konakciu" userId="67f6767e-cbbf-432c-8ce3-ed13a01770e7" providerId="ADAL" clId="{C5EB9BC5-D573-4C3F-AAF1-9FEB1C864AC6}" dt="2020-10-08T07:24:39.594" v="1897"/>
          <ac:spMkLst>
            <pc:docMk/>
            <pc:sldMk cId="2996494341" sldId="304"/>
            <ac:spMk id="50" creationId="{F66E11B0-787E-4604-BE1B-5ECD14AA198E}"/>
          </ac:spMkLst>
        </pc:spChg>
        <pc:spChg chg="mod">
          <ac:chgData name="Erta Konakciu" userId="67f6767e-cbbf-432c-8ce3-ed13a01770e7" providerId="ADAL" clId="{C5EB9BC5-D573-4C3F-AAF1-9FEB1C864AC6}" dt="2020-10-08T07:24:39.594" v="1897"/>
          <ac:spMkLst>
            <pc:docMk/>
            <pc:sldMk cId="2996494341" sldId="304"/>
            <ac:spMk id="51" creationId="{D4799AD0-C3C2-4294-92C9-6135F52FC96E}"/>
          </ac:spMkLst>
        </pc:spChg>
        <pc:spChg chg="mod">
          <ac:chgData name="Erta Konakciu" userId="67f6767e-cbbf-432c-8ce3-ed13a01770e7" providerId="ADAL" clId="{C5EB9BC5-D573-4C3F-AAF1-9FEB1C864AC6}" dt="2020-10-08T07:24:39.594" v="1897"/>
          <ac:spMkLst>
            <pc:docMk/>
            <pc:sldMk cId="2996494341" sldId="304"/>
            <ac:spMk id="52" creationId="{35F74756-23C0-4FF7-B0FB-C6B3F0E2B7DF}"/>
          </ac:spMkLst>
        </pc:spChg>
        <pc:grpChg chg="del">
          <ac:chgData name="Erta Konakciu" userId="67f6767e-cbbf-432c-8ce3-ed13a01770e7" providerId="ADAL" clId="{C5EB9BC5-D573-4C3F-AAF1-9FEB1C864AC6}" dt="2020-10-08T07:24:32.925" v="1893" actId="478"/>
          <ac:grpSpMkLst>
            <pc:docMk/>
            <pc:sldMk cId="2996494341" sldId="304"/>
            <ac:grpSpMk id="2" creationId="{D33F6A76-C834-4CCB-8517-3234EBD0089F}"/>
          </ac:grpSpMkLst>
        </pc:grpChg>
        <pc:grpChg chg="del">
          <ac:chgData name="Erta Konakciu" userId="67f6767e-cbbf-432c-8ce3-ed13a01770e7" providerId="ADAL" clId="{C5EB9BC5-D573-4C3F-AAF1-9FEB1C864AC6}" dt="2020-10-08T07:25:02.415" v="1945" actId="478"/>
          <ac:grpSpMkLst>
            <pc:docMk/>
            <pc:sldMk cId="2996494341" sldId="304"/>
            <ac:grpSpMk id="16" creationId="{DCF44896-0599-4FDF-BBC4-1D11DBFE3E37}"/>
          </ac:grpSpMkLst>
        </pc:grpChg>
        <pc:grpChg chg="del">
          <ac:chgData name="Erta Konakciu" userId="67f6767e-cbbf-432c-8ce3-ed13a01770e7" providerId="ADAL" clId="{C5EB9BC5-D573-4C3F-AAF1-9FEB1C864AC6}" dt="2020-10-13T09:33:27.956" v="2209" actId="478"/>
          <ac:grpSpMkLst>
            <pc:docMk/>
            <pc:sldMk cId="2996494341" sldId="304"/>
            <ac:grpSpMk id="31" creationId="{D581874C-90D0-4BDD-AEAF-EA2E4DB5588B}"/>
          </ac:grpSpMkLst>
        </pc:grpChg>
        <pc:grpChg chg="add mod">
          <ac:chgData name="Erta Konakciu" userId="67f6767e-cbbf-432c-8ce3-ed13a01770e7" providerId="ADAL" clId="{C5EB9BC5-D573-4C3F-AAF1-9FEB1C864AC6}" dt="2020-10-08T07:24:54.272" v="1943" actId="1036"/>
          <ac:grpSpMkLst>
            <pc:docMk/>
            <pc:sldMk cId="2996494341" sldId="304"/>
            <ac:grpSpMk id="34" creationId="{B2C99EA3-99F4-4EDE-931F-C1632333A7AA}"/>
          </ac:grpSpMkLst>
        </pc:grpChg>
        <pc:grpChg chg="mod">
          <ac:chgData name="Erta Konakciu" userId="67f6767e-cbbf-432c-8ce3-ed13a01770e7" providerId="ADAL" clId="{C5EB9BC5-D573-4C3F-AAF1-9FEB1C864AC6}" dt="2020-10-08T07:24:39.594" v="1897"/>
          <ac:grpSpMkLst>
            <pc:docMk/>
            <pc:sldMk cId="2996494341" sldId="304"/>
            <ac:grpSpMk id="36" creationId="{2E3EADFF-5B5B-4D57-BA28-79A95F4442AE}"/>
          </ac:grpSpMkLst>
        </pc:grpChg>
        <pc:picChg chg="add">
          <ac:chgData name="Erta Konakciu" userId="67f6767e-cbbf-432c-8ce3-ed13a01770e7" providerId="ADAL" clId="{C5EB9BC5-D573-4C3F-AAF1-9FEB1C864AC6}" dt="2020-10-13T09:33:28.386" v="2210" actId="22"/>
          <ac:picMkLst>
            <pc:docMk/>
            <pc:sldMk cId="2996494341" sldId="304"/>
            <ac:picMk id="2" creationId="{5BE1898A-F09A-4BA1-9113-DA32BEBB6EDF}"/>
          </ac:picMkLst>
        </pc:picChg>
        <pc:picChg chg="mod">
          <ac:chgData name="Erta Konakciu" userId="67f6767e-cbbf-432c-8ce3-ed13a01770e7" providerId="ADAL" clId="{C5EB9BC5-D573-4C3F-AAF1-9FEB1C864AC6}" dt="2020-10-08T07:24:39.594" v="1897"/>
          <ac:picMkLst>
            <pc:docMk/>
            <pc:sldMk cId="2996494341" sldId="304"/>
            <ac:picMk id="38" creationId="{030E05B8-5017-4B61-99F1-2FBF960E7BDA}"/>
          </ac:picMkLst>
        </pc:picChg>
        <pc:picChg chg="mod">
          <ac:chgData name="Erta Konakciu" userId="67f6767e-cbbf-432c-8ce3-ed13a01770e7" providerId="ADAL" clId="{C5EB9BC5-D573-4C3F-AAF1-9FEB1C864AC6}" dt="2020-10-08T07:24:39.594" v="1897"/>
          <ac:picMkLst>
            <pc:docMk/>
            <pc:sldMk cId="2996494341" sldId="304"/>
            <ac:picMk id="40" creationId="{24111C1B-C0AF-4E54-900B-A984BFC57AA7}"/>
          </ac:picMkLst>
        </pc:picChg>
        <pc:picChg chg="mod">
          <ac:chgData name="Erta Konakciu" userId="67f6767e-cbbf-432c-8ce3-ed13a01770e7" providerId="ADAL" clId="{C5EB9BC5-D573-4C3F-AAF1-9FEB1C864AC6}" dt="2020-10-08T07:24:39.594" v="1897"/>
          <ac:picMkLst>
            <pc:docMk/>
            <pc:sldMk cId="2996494341" sldId="304"/>
            <ac:picMk id="48" creationId="{8E3F271A-6001-4AD4-BE25-DAC77CE5153E}"/>
          </ac:picMkLst>
        </pc:picChg>
        <pc:picChg chg="mod">
          <ac:chgData name="Erta Konakciu" userId="67f6767e-cbbf-432c-8ce3-ed13a01770e7" providerId="ADAL" clId="{C5EB9BC5-D573-4C3F-AAF1-9FEB1C864AC6}" dt="2020-10-08T07:24:39.594" v="1897"/>
          <ac:picMkLst>
            <pc:docMk/>
            <pc:sldMk cId="2996494341" sldId="304"/>
            <ac:picMk id="49" creationId="{7CD372B2-16A7-4C4E-A46A-B3838408BF13}"/>
          </ac:picMkLst>
        </pc:picChg>
      </pc:sldChg>
      <pc:sldChg chg="addSp delSp modSp add mod ord">
        <pc:chgData name="Erta Konakciu" userId="67f6767e-cbbf-432c-8ce3-ed13a01770e7" providerId="ADAL" clId="{C5EB9BC5-D573-4C3F-AAF1-9FEB1C864AC6}" dt="2020-10-16T06:32:05.997" v="4109" actId="1076"/>
        <pc:sldMkLst>
          <pc:docMk/>
          <pc:sldMk cId="643668063" sldId="305"/>
        </pc:sldMkLst>
        <pc:spChg chg="mod">
          <ac:chgData name="Erta Konakciu" userId="67f6767e-cbbf-432c-8ce3-ed13a01770e7" providerId="ADAL" clId="{C5EB9BC5-D573-4C3F-AAF1-9FEB1C864AC6}" dt="2020-10-13T09:36:51.168" v="2262" actId="20577"/>
          <ac:spMkLst>
            <pc:docMk/>
            <pc:sldMk cId="643668063" sldId="305"/>
            <ac:spMk id="3" creationId="{C0C0C2FC-F78F-41E0-A4A6-30624A9C4F56}"/>
          </ac:spMkLst>
        </pc:spChg>
        <pc:spChg chg="mod">
          <ac:chgData name="Erta Konakciu" userId="67f6767e-cbbf-432c-8ce3-ed13a01770e7" providerId="ADAL" clId="{C5EB9BC5-D573-4C3F-AAF1-9FEB1C864AC6}" dt="2020-10-08T07:25:25.795" v="1949"/>
          <ac:spMkLst>
            <pc:docMk/>
            <pc:sldMk cId="643668063" sldId="305"/>
            <ac:spMk id="56" creationId="{B306D496-BD05-4A2D-825E-FDEC95C2993E}"/>
          </ac:spMkLst>
        </pc:spChg>
        <pc:spChg chg="mod">
          <ac:chgData name="Erta Konakciu" userId="67f6767e-cbbf-432c-8ce3-ed13a01770e7" providerId="ADAL" clId="{C5EB9BC5-D573-4C3F-AAF1-9FEB1C864AC6}" dt="2020-10-08T07:25:25.795" v="1949"/>
          <ac:spMkLst>
            <pc:docMk/>
            <pc:sldMk cId="643668063" sldId="305"/>
            <ac:spMk id="57" creationId="{90F7B754-FCCA-4982-80A6-845A85DFF98D}"/>
          </ac:spMkLst>
        </pc:spChg>
        <pc:spChg chg="mod">
          <ac:chgData name="Erta Konakciu" userId="67f6767e-cbbf-432c-8ce3-ed13a01770e7" providerId="ADAL" clId="{C5EB9BC5-D573-4C3F-AAF1-9FEB1C864AC6}" dt="2020-10-08T07:25:25.795" v="1949"/>
          <ac:spMkLst>
            <pc:docMk/>
            <pc:sldMk cId="643668063" sldId="305"/>
            <ac:spMk id="58" creationId="{113EDCF8-44B3-4C7C-BF04-C04B04B870B6}"/>
          </ac:spMkLst>
        </pc:spChg>
        <pc:grpChg chg="del">
          <ac:chgData name="Erta Konakciu" userId="67f6767e-cbbf-432c-8ce3-ed13a01770e7" providerId="ADAL" clId="{C5EB9BC5-D573-4C3F-AAF1-9FEB1C864AC6}" dt="2020-10-08T07:36:45.795" v="2168" actId="478"/>
          <ac:grpSpMkLst>
            <pc:docMk/>
            <pc:sldMk cId="643668063" sldId="305"/>
            <ac:grpSpMk id="16" creationId="{DCF44896-0599-4FDF-BBC4-1D11DBFE3E37}"/>
          </ac:grpSpMkLst>
        </pc:grpChg>
        <pc:grpChg chg="add mod">
          <ac:chgData name="Erta Konakciu" userId="67f6767e-cbbf-432c-8ce3-ed13a01770e7" providerId="ADAL" clId="{C5EB9BC5-D573-4C3F-AAF1-9FEB1C864AC6}" dt="2020-10-08T07:25:34.605" v="1951" actId="14100"/>
          <ac:grpSpMkLst>
            <pc:docMk/>
            <pc:sldMk cId="643668063" sldId="305"/>
            <ac:grpSpMk id="29" creationId="{04C12E40-819F-4741-812B-B2146A55487A}"/>
          </ac:grpSpMkLst>
        </pc:grpChg>
        <pc:grpChg chg="mod">
          <ac:chgData name="Erta Konakciu" userId="67f6767e-cbbf-432c-8ce3-ed13a01770e7" providerId="ADAL" clId="{C5EB9BC5-D573-4C3F-AAF1-9FEB1C864AC6}" dt="2020-10-08T07:25:25.795" v="1949"/>
          <ac:grpSpMkLst>
            <pc:docMk/>
            <pc:sldMk cId="643668063" sldId="305"/>
            <ac:grpSpMk id="30" creationId="{8F16D5F1-1979-46D8-A95D-51CB6CE9B282}"/>
          </ac:grpSpMkLst>
        </pc:grpChg>
        <pc:grpChg chg="del">
          <ac:chgData name="Erta Konakciu" userId="67f6767e-cbbf-432c-8ce3-ed13a01770e7" providerId="ADAL" clId="{C5EB9BC5-D573-4C3F-AAF1-9FEB1C864AC6}" dt="2020-10-13T09:33:33.203" v="2211" actId="478"/>
          <ac:grpSpMkLst>
            <pc:docMk/>
            <pc:sldMk cId="643668063" sldId="305"/>
            <ac:grpSpMk id="31" creationId="{D581874C-90D0-4BDD-AEAF-EA2E4DB5588B}"/>
          </ac:grpSpMkLst>
        </pc:grpChg>
        <pc:grpChg chg="del">
          <ac:chgData name="Erta Konakciu" userId="67f6767e-cbbf-432c-8ce3-ed13a01770e7" providerId="ADAL" clId="{C5EB9BC5-D573-4C3F-AAF1-9FEB1C864AC6}" dt="2020-10-08T07:25:25.397" v="1948" actId="478"/>
          <ac:grpSpMkLst>
            <pc:docMk/>
            <pc:sldMk cId="643668063" sldId="305"/>
            <ac:grpSpMk id="34" creationId="{B2C99EA3-99F4-4EDE-931F-C1632333A7AA}"/>
          </ac:grpSpMkLst>
        </pc:grpChg>
        <pc:picChg chg="add">
          <ac:chgData name="Erta Konakciu" userId="67f6767e-cbbf-432c-8ce3-ed13a01770e7" providerId="ADAL" clId="{C5EB9BC5-D573-4C3F-AAF1-9FEB1C864AC6}" dt="2020-10-13T09:33:33.656" v="2212" actId="22"/>
          <ac:picMkLst>
            <pc:docMk/>
            <pc:sldMk cId="643668063" sldId="305"/>
            <ac:picMk id="2" creationId="{A14915BB-7F49-4553-8C90-5DF54A786CEE}"/>
          </ac:picMkLst>
        </pc:picChg>
        <pc:picChg chg="add mod ord modCrop">
          <ac:chgData name="Erta Konakciu" userId="67f6767e-cbbf-432c-8ce3-ed13a01770e7" providerId="ADAL" clId="{C5EB9BC5-D573-4C3F-AAF1-9FEB1C864AC6}" dt="2020-10-16T06:32:05.997" v="4109" actId="1076"/>
          <ac:picMkLst>
            <pc:docMk/>
            <pc:sldMk cId="643668063" sldId="305"/>
            <ac:picMk id="4" creationId="{761A11C3-A187-4D4C-9EC6-D000838CF5C1}"/>
          </ac:picMkLst>
        </pc:picChg>
        <pc:picChg chg="mod">
          <ac:chgData name="Erta Konakciu" userId="67f6767e-cbbf-432c-8ce3-ed13a01770e7" providerId="ADAL" clId="{C5EB9BC5-D573-4C3F-AAF1-9FEB1C864AC6}" dt="2020-10-08T07:25:25.795" v="1949"/>
          <ac:picMkLst>
            <pc:docMk/>
            <pc:sldMk cId="643668063" sldId="305"/>
            <ac:picMk id="33" creationId="{677FF440-8704-4BA3-B6D1-47B0D7324CC8}"/>
          </ac:picMkLst>
        </pc:picChg>
        <pc:picChg chg="mod">
          <ac:chgData name="Erta Konakciu" userId="67f6767e-cbbf-432c-8ce3-ed13a01770e7" providerId="ADAL" clId="{C5EB9BC5-D573-4C3F-AAF1-9FEB1C864AC6}" dt="2020-10-08T07:25:25.795" v="1949"/>
          <ac:picMkLst>
            <pc:docMk/>
            <pc:sldMk cId="643668063" sldId="305"/>
            <ac:picMk id="53" creationId="{A9720D78-A535-4120-B81B-BECDFA5BF3CE}"/>
          </ac:picMkLst>
        </pc:picChg>
        <pc:picChg chg="mod">
          <ac:chgData name="Erta Konakciu" userId="67f6767e-cbbf-432c-8ce3-ed13a01770e7" providerId="ADAL" clId="{C5EB9BC5-D573-4C3F-AAF1-9FEB1C864AC6}" dt="2020-10-08T07:25:25.795" v="1949"/>
          <ac:picMkLst>
            <pc:docMk/>
            <pc:sldMk cId="643668063" sldId="305"/>
            <ac:picMk id="54" creationId="{F09E2392-F046-457E-9225-D03A5970AA6C}"/>
          </ac:picMkLst>
        </pc:picChg>
        <pc:picChg chg="del mod">
          <ac:chgData name="Erta Konakciu" userId="67f6767e-cbbf-432c-8ce3-ed13a01770e7" providerId="ADAL" clId="{C5EB9BC5-D573-4C3F-AAF1-9FEB1C864AC6}" dt="2020-10-16T06:31:32.088" v="4103" actId="478"/>
          <ac:picMkLst>
            <pc:docMk/>
            <pc:sldMk cId="643668063" sldId="305"/>
            <ac:picMk id="55" creationId="{46C3E673-2E46-471B-BA35-0148598D5A9A}"/>
          </ac:picMkLst>
        </pc:picChg>
      </pc:sldChg>
      <pc:sldChg chg="addSp delSp modSp add mod">
        <pc:chgData name="Erta Konakciu" userId="67f6767e-cbbf-432c-8ce3-ed13a01770e7" providerId="ADAL" clId="{C5EB9BC5-D573-4C3F-AAF1-9FEB1C864AC6}" dt="2020-10-19T08:21:40.817" v="4803" actId="1076"/>
        <pc:sldMkLst>
          <pc:docMk/>
          <pc:sldMk cId="2792600444" sldId="306"/>
        </pc:sldMkLst>
        <pc:spChg chg="mod">
          <ac:chgData name="Erta Konakciu" userId="67f6767e-cbbf-432c-8ce3-ed13a01770e7" providerId="ADAL" clId="{C5EB9BC5-D573-4C3F-AAF1-9FEB1C864AC6}" dt="2020-10-13T09:39:32.974" v="2362" actId="207"/>
          <ac:spMkLst>
            <pc:docMk/>
            <pc:sldMk cId="2792600444" sldId="306"/>
            <ac:spMk id="3" creationId="{C0C0C2FC-F78F-41E0-A4A6-30624A9C4F56}"/>
          </ac:spMkLst>
        </pc:spChg>
        <pc:spChg chg="add del mod">
          <ac:chgData name="Erta Konakciu" userId="67f6767e-cbbf-432c-8ce3-ed13a01770e7" providerId="ADAL" clId="{C5EB9BC5-D573-4C3F-AAF1-9FEB1C864AC6}" dt="2020-10-08T07:30:19.351" v="2053" actId="478"/>
          <ac:spMkLst>
            <pc:docMk/>
            <pc:sldMk cId="2792600444" sldId="306"/>
            <ac:spMk id="6" creationId="{1F104FD1-6EDA-46DA-B3F7-2051F550F339}"/>
          </ac:spMkLst>
        </pc:spChg>
        <pc:spChg chg="add del mod topLvl">
          <ac:chgData name="Erta Konakciu" userId="67f6767e-cbbf-432c-8ce3-ed13a01770e7" providerId="ADAL" clId="{C5EB9BC5-D573-4C3F-AAF1-9FEB1C864AC6}" dt="2020-10-19T08:16:53.666" v="4785" actId="478"/>
          <ac:spMkLst>
            <pc:docMk/>
            <pc:sldMk cId="2792600444" sldId="306"/>
            <ac:spMk id="7" creationId="{40DEB763-A5C3-42F3-85B3-EE1800FA2C73}"/>
          </ac:spMkLst>
        </pc:spChg>
        <pc:spChg chg="add mod topLvl">
          <ac:chgData name="Erta Konakciu" userId="67f6767e-cbbf-432c-8ce3-ed13a01770e7" providerId="ADAL" clId="{C5EB9BC5-D573-4C3F-AAF1-9FEB1C864AC6}" dt="2020-10-19T08:20:54.206" v="4793" actId="164"/>
          <ac:spMkLst>
            <pc:docMk/>
            <pc:sldMk cId="2792600444" sldId="306"/>
            <ac:spMk id="8" creationId="{8CF2F43D-6E82-4244-9BA7-44CDE0018E2E}"/>
          </ac:spMkLst>
        </pc:spChg>
        <pc:spChg chg="add mod">
          <ac:chgData name="Erta Konakciu" userId="67f6767e-cbbf-432c-8ce3-ed13a01770e7" providerId="ADAL" clId="{C5EB9BC5-D573-4C3F-AAF1-9FEB1C864AC6}" dt="2020-10-19T08:20:46.377" v="4790" actId="1076"/>
          <ac:spMkLst>
            <pc:docMk/>
            <pc:sldMk cId="2792600444" sldId="306"/>
            <ac:spMk id="11" creationId="{2F475869-D1DC-4A67-9B62-9525273FBFE5}"/>
          </ac:spMkLst>
        </pc:spChg>
        <pc:spChg chg="add mod">
          <ac:chgData name="Erta Konakciu" userId="67f6767e-cbbf-432c-8ce3-ed13a01770e7" providerId="ADAL" clId="{C5EB9BC5-D573-4C3F-AAF1-9FEB1C864AC6}" dt="2020-10-19T08:21:35.012" v="4801" actId="1037"/>
          <ac:spMkLst>
            <pc:docMk/>
            <pc:sldMk cId="2792600444" sldId="306"/>
            <ac:spMk id="14" creationId="{8CEF0565-5732-41A9-998B-85D999279548}"/>
          </ac:spMkLst>
        </pc:spChg>
        <pc:spChg chg="mod">
          <ac:chgData name="Erta Konakciu" userId="67f6767e-cbbf-432c-8ce3-ed13a01770e7" providerId="ADAL" clId="{C5EB9BC5-D573-4C3F-AAF1-9FEB1C864AC6}" dt="2020-10-19T08:21:37.489" v="4802"/>
          <ac:spMkLst>
            <pc:docMk/>
            <pc:sldMk cId="2792600444" sldId="306"/>
            <ac:spMk id="16" creationId="{BC0C7DE7-180E-4440-9DF0-4713F8832937}"/>
          </ac:spMkLst>
        </pc:spChg>
        <pc:grpChg chg="add del mod">
          <ac:chgData name="Erta Konakciu" userId="67f6767e-cbbf-432c-8ce3-ed13a01770e7" providerId="ADAL" clId="{C5EB9BC5-D573-4C3F-AAF1-9FEB1C864AC6}" dt="2020-10-19T07:59:40.142" v="4784" actId="165"/>
          <ac:grpSpMkLst>
            <pc:docMk/>
            <pc:sldMk cId="2792600444" sldId="306"/>
            <ac:grpSpMk id="12" creationId="{38783E35-3964-490F-B70A-9FFFC7339B42}"/>
          </ac:grpSpMkLst>
        </pc:grpChg>
        <pc:grpChg chg="add mod">
          <ac:chgData name="Erta Konakciu" userId="67f6767e-cbbf-432c-8ce3-ed13a01770e7" providerId="ADAL" clId="{C5EB9BC5-D573-4C3F-AAF1-9FEB1C864AC6}" dt="2020-10-19T08:20:57.480" v="4794" actId="1076"/>
          <ac:grpSpMkLst>
            <pc:docMk/>
            <pc:sldMk cId="2792600444" sldId="306"/>
            <ac:grpSpMk id="13" creationId="{8B83C16D-2540-42B1-AD9F-5CF1E35E0BA5}"/>
          </ac:grpSpMkLst>
        </pc:grpChg>
        <pc:grpChg chg="add mod">
          <ac:chgData name="Erta Konakciu" userId="67f6767e-cbbf-432c-8ce3-ed13a01770e7" providerId="ADAL" clId="{C5EB9BC5-D573-4C3F-AAF1-9FEB1C864AC6}" dt="2020-10-19T08:21:40.817" v="4803" actId="1076"/>
          <ac:grpSpMkLst>
            <pc:docMk/>
            <pc:sldMk cId="2792600444" sldId="306"/>
            <ac:grpSpMk id="15" creationId="{DF01FEB1-AA30-4BA2-9511-620B51A1EA9D}"/>
          </ac:grpSpMkLst>
        </pc:grpChg>
        <pc:grpChg chg="del">
          <ac:chgData name="Erta Konakciu" userId="67f6767e-cbbf-432c-8ce3-ed13a01770e7" providerId="ADAL" clId="{C5EB9BC5-D573-4C3F-AAF1-9FEB1C864AC6}" dt="2020-10-08T07:36:48.031" v="2169" actId="478"/>
          <ac:grpSpMkLst>
            <pc:docMk/>
            <pc:sldMk cId="2792600444" sldId="306"/>
            <ac:grpSpMk id="16" creationId="{DCF44896-0599-4FDF-BBC4-1D11DBFE3E37}"/>
          </ac:grpSpMkLst>
        </pc:grpChg>
        <pc:grpChg chg="del">
          <ac:chgData name="Erta Konakciu" userId="67f6767e-cbbf-432c-8ce3-ed13a01770e7" providerId="ADAL" clId="{C5EB9BC5-D573-4C3F-AAF1-9FEB1C864AC6}" dt="2020-10-08T07:26:27.600" v="1970" actId="478"/>
          <ac:grpSpMkLst>
            <pc:docMk/>
            <pc:sldMk cId="2792600444" sldId="306"/>
            <ac:grpSpMk id="29" creationId="{04C12E40-819F-4741-812B-B2146A55487A}"/>
          </ac:grpSpMkLst>
        </pc:grpChg>
        <pc:grpChg chg="del">
          <ac:chgData name="Erta Konakciu" userId="67f6767e-cbbf-432c-8ce3-ed13a01770e7" providerId="ADAL" clId="{C5EB9BC5-D573-4C3F-AAF1-9FEB1C864AC6}" dt="2020-10-13T09:33:38.299" v="2213" actId="478"/>
          <ac:grpSpMkLst>
            <pc:docMk/>
            <pc:sldMk cId="2792600444" sldId="306"/>
            <ac:grpSpMk id="31" creationId="{D581874C-90D0-4BDD-AEAF-EA2E4DB5588B}"/>
          </ac:grpSpMkLst>
        </pc:grpChg>
        <pc:picChg chg="add">
          <ac:chgData name="Erta Konakciu" userId="67f6767e-cbbf-432c-8ce3-ed13a01770e7" providerId="ADAL" clId="{C5EB9BC5-D573-4C3F-AAF1-9FEB1C864AC6}" dt="2020-10-13T09:33:38.716" v="2214" actId="22"/>
          <ac:picMkLst>
            <pc:docMk/>
            <pc:sldMk cId="2792600444" sldId="306"/>
            <ac:picMk id="2" creationId="{85C47B5C-6B85-40A6-AA29-0E7F74F7F00E}"/>
          </ac:picMkLst>
        </pc:picChg>
        <pc:picChg chg="add del mod">
          <ac:chgData name="Erta Konakciu" userId="67f6767e-cbbf-432c-8ce3-ed13a01770e7" providerId="ADAL" clId="{C5EB9BC5-D573-4C3F-AAF1-9FEB1C864AC6}" dt="2020-10-08T07:26:50.279" v="1975" actId="478"/>
          <ac:picMkLst>
            <pc:docMk/>
            <pc:sldMk cId="2792600444" sldId="306"/>
            <ac:picMk id="2" creationId="{E9ED64FC-E356-4A41-A7DC-253C38AC776F}"/>
          </ac:picMkLst>
        </pc:picChg>
        <pc:picChg chg="add del mod">
          <ac:chgData name="Erta Konakciu" userId="67f6767e-cbbf-432c-8ce3-ed13a01770e7" providerId="ADAL" clId="{C5EB9BC5-D573-4C3F-AAF1-9FEB1C864AC6}" dt="2020-10-19T07:59:09.474" v="4779" actId="478"/>
          <ac:picMkLst>
            <pc:docMk/>
            <pc:sldMk cId="2792600444" sldId="306"/>
            <ac:picMk id="4" creationId="{90DEF5B8-9430-4C23-AA6F-8D3695DC592D}"/>
          </ac:picMkLst>
        </pc:picChg>
        <pc:picChg chg="add mod topLvl modCrop">
          <ac:chgData name="Erta Konakciu" userId="67f6767e-cbbf-432c-8ce3-ed13a01770e7" providerId="ADAL" clId="{C5EB9BC5-D573-4C3F-AAF1-9FEB1C864AC6}" dt="2020-10-19T07:59:40.142" v="4784" actId="165"/>
          <ac:picMkLst>
            <pc:docMk/>
            <pc:sldMk cId="2792600444" sldId="306"/>
            <ac:picMk id="5" creationId="{226E094B-E591-45C5-AB0C-A6CB36F40D20}"/>
          </ac:picMkLst>
        </pc:picChg>
        <pc:picChg chg="add mod ord">
          <ac:chgData name="Erta Konakciu" userId="67f6767e-cbbf-432c-8ce3-ed13a01770e7" providerId="ADAL" clId="{C5EB9BC5-D573-4C3F-AAF1-9FEB1C864AC6}" dt="2020-10-19T07:59:24.017" v="4783" actId="167"/>
          <ac:picMkLst>
            <pc:docMk/>
            <pc:sldMk cId="2792600444" sldId="306"/>
            <ac:picMk id="9" creationId="{64DC1FB9-EAC4-4C0A-9AF0-CCB6C3FFE1D7}"/>
          </ac:picMkLst>
        </pc:picChg>
        <pc:cxnChg chg="add mod topLvl">
          <ac:chgData name="Erta Konakciu" userId="67f6767e-cbbf-432c-8ce3-ed13a01770e7" providerId="ADAL" clId="{C5EB9BC5-D573-4C3F-AAF1-9FEB1C864AC6}" dt="2020-10-19T08:20:54.206" v="4793" actId="164"/>
          <ac:cxnSpMkLst>
            <pc:docMk/>
            <pc:sldMk cId="2792600444" sldId="306"/>
            <ac:cxnSpMk id="10" creationId="{45FBBCA9-3682-452D-91C9-7F81E378CE09}"/>
          </ac:cxnSpMkLst>
        </pc:cxnChg>
        <pc:cxnChg chg="mod">
          <ac:chgData name="Erta Konakciu" userId="67f6767e-cbbf-432c-8ce3-ed13a01770e7" providerId="ADAL" clId="{C5EB9BC5-D573-4C3F-AAF1-9FEB1C864AC6}" dt="2020-10-19T08:21:37.489" v="4802"/>
          <ac:cxnSpMkLst>
            <pc:docMk/>
            <pc:sldMk cId="2792600444" sldId="306"/>
            <ac:cxnSpMk id="17" creationId="{E9581F59-3876-4C0E-A93D-E45F0373A8C8}"/>
          </ac:cxnSpMkLst>
        </pc:cxnChg>
      </pc:sldChg>
      <pc:sldChg chg="addSp delSp modSp add mod">
        <pc:chgData name="Erta Konakciu" userId="67f6767e-cbbf-432c-8ce3-ed13a01770e7" providerId="ADAL" clId="{C5EB9BC5-D573-4C3F-AAF1-9FEB1C864AC6}" dt="2020-10-13T09:39:37.614" v="2363" actId="207"/>
        <pc:sldMkLst>
          <pc:docMk/>
          <pc:sldMk cId="4074602244" sldId="307"/>
        </pc:sldMkLst>
        <pc:spChg chg="mod">
          <ac:chgData name="Erta Konakciu" userId="67f6767e-cbbf-432c-8ce3-ed13a01770e7" providerId="ADAL" clId="{C5EB9BC5-D573-4C3F-AAF1-9FEB1C864AC6}" dt="2020-10-13T09:39:37.614" v="2363" actId="207"/>
          <ac:spMkLst>
            <pc:docMk/>
            <pc:sldMk cId="4074602244" sldId="307"/>
            <ac:spMk id="3" creationId="{C0C0C2FC-F78F-41E0-A4A6-30624A9C4F56}"/>
          </ac:spMkLst>
        </pc:spChg>
        <pc:spChg chg="add mod">
          <ac:chgData name="Erta Konakciu" userId="67f6767e-cbbf-432c-8ce3-ed13a01770e7" providerId="ADAL" clId="{C5EB9BC5-D573-4C3F-AAF1-9FEB1C864AC6}" dt="2020-10-13T09:37:04.915" v="2273" actId="207"/>
          <ac:spMkLst>
            <pc:docMk/>
            <pc:sldMk cId="4074602244" sldId="307"/>
            <ac:spMk id="7" creationId="{85BE70D4-6F31-4884-9F48-B83360EC7231}"/>
          </ac:spMkLst>
        </pc:spChg>
        <pc:spChg chg="mod">
          <ac:chgData name="Erta Konakciu" userId="67f6767e-cbbf-432c-8ce3-ed13a01770e7" providerId="ADAL" clId="{C5EB9BC5-D573-4C3F-AAF1-9FEB1C864AC6}" dt="2020-10-08T07:34:04.943" v="2139"/>
          <ac:spMkLst>
            <pc:docMk/>
            <pc:sldMk cId="4074602244" sldId="307"/>
            <ac:spMk id="25" creationId="{9A4F63D4-903F-4312-86A2-1BD7CFC65DB4}"/>
          </ac:spMkLst>
        </pc:spChg>
        <pc:spChg chg="mod">
          <ac:chgData name="Erta Konakciu" userId="67f6767e-cbbf-432c-8ce3-ed13a01770e7" providerId="ADAL" clId="{C5EB9BC5-D573-4C3F-AAF1-9FEB1C864AC6}" dt="2020-10-08T07:34:04.943" v="2139"/>
          <ac:spMkLst>
            <pc:docMk/>
            <pc:sldMk cId="4074602244" sldId="307"/>
            <ac:spMk id="26" creationId="{34EC2763-9749-485C-869A-F445B9A27116}"/>
          </ac:spMkLst>
        </pc:spChg>
        <pc:spChg chg="mod">
          <ac:chgData name="Erta Konakciu" userId="67f6767e-cbbf-432c-8ce3-ed13a01770e7" providerId="ADAL" clId="{C5EB9BC5-D573-4C3F-AAF1-9FEB1C864AC6}" dt="2020-10-08T07:34:04.943" v="2139"/>
          <ac:spMkLst>
            <pc:docMk/>
            <pc:sldMk cId="4074602244" sldId="307"/>
            <ac:spMk id="27" creationId="{02AA4F01-A175-4304-BE2D-8AC399E39459}"/>
          </ac:spMkLst>
        </pc:spChg>
        <pc:spChg chg="mod">
          <ac:chgData name="Erta Konakciu" userId="67f6767e-cbbf-432c-8ce3-ed13a01770e7" providerId="ADAL" clId="{C5EB9BC5-D573-4C3F-AAF1-9FEB1C864AC6}" dt="2020-10-08T07:34:04.943" v="2139"/>
          <ac:spMkLst>
            <pc:docMk/>
            <pc:sldMk cId="4074602244" sldId="307"/>
            <ac:spMk id="28" creationId="{6B181A91-578D-44FD-89A9-D723725F0023}"/>
          </ac:spMkLst>
        </pc:spChg>
        <pc:spChg chg="add mod">
          <ac:chgData name="Erta Konakciu" userId="67f6767e-cbbf-432c-8ce3-ed13a01770e7" providerId="ADAL" clId="{C5EB9BC5-D573-4C3F-AAF1-9FEB1C864AC6}" dt="2020-10-13T09:37:24.817" v="2289" actId="1037"/>
          <ac:spMkLst>
            <pc:docMk/>
            <pc:sldMk cId="4074602244" sldId="307"/>
            <ac:spMk id="33" creationId="{CB42AE18-ACD3-4AF2-84F9-1A73BF489908}"/>
          </ac:spMkLst>
        </pc:spChg>
        <pc:grpChg chg="add mod ord">
          <ac:chgData name="Erta Konakciu" userId="67f6767e-cbbf-432c-8ce3-ed13a01770e7" providerId="ADAL" clId="{C5EB9BC5-D573-4C3F-AAF1-9FEB1C864AC6}" dt="2020-10-08T07:35:59.262" v="2157" actId="167"/>
          <ac:grpSpMkLst>
            <pc:docMk/>
            <pc:sldMk cId="4074602244" sldId="307"/>
            <ac:grpSpMk id="6" creationId="{19712DBA-1531-492C-A0BB-FEA713C285EA}"/>
          </ac:grpSpMkLst>
        </pc:grpChg>
        <pc:grpChg chg="del">
          <ac:chgData name="Erta Konakciu" userId="67f6767e-cbbf-432c-8ce3-ed13a01770e7" providerId="ADAL" clId="{C5EB9BC5-D573-4C3F-AAF1-9FEB1C864AC6}" dt="2020-10-08T07:27:38.231" v="2027" actId="478"/>
          <ac:grpSpMkLst>
            <pc:docMk/>
            <pc:sldMk cId="4074602244" sldId="307"/>
            <ac:grpSpMk id="16" creationId="{DCF44896-0599-4FDF-BBC4-1D11DBFE3E37}"/>
          </ac:grpSpMkLst>
        </pc:grpChg>
        <pc:grpChg chg="add del mod">
          <ac:chgData name="Erta Konakciu" userId="67f6767e-cbbf-432c-8ce3-ed13a01770e7" providerId="ADAL" clId="{C5EB9BC5-D573-4C3F-AAF1-9FEB1C864AC6}" dt="2020-10-08T07:36:50.690" v="2170" actId="478"/>
          <ac:grpSpMkLst>
            <pc:docMk/>
            <pc:sldMk cId="4074602244" sldId="307"/>
            <ac:grpSpMk id="24" creationId="{4F80399A-A34F-4B1A-9A3E-D5EF0FA2EA41}"/>
          </ac:grpSpMkLst>
        </pc:grpChg>
        <pc:grpChg chg="del">
          <ac:chgData name="Erta Konakciu" userId="67f6767e-cbbf-432c-8ce3-ed13a01770e7" providerId="ADAL" clId="{C5EB9BC5-D573-4C3F-AAF1-9FEB1C864AC6}" dt="2020-10-13T09:33:41.466" v="2215" actId="478"/>
          <ac:grpSpMkLst>
            <pc:docMk/>
            <pc:sldMk cId="4074602244" sldId="307"/>
            <ac:grpSpMk id="31" creationId="{D581874C-90D0-4BDD-AEAF-EA2E4DB5588B}"/>
          </ac:grpSpMkLst>
        </pc:grpChg>
        <pc:picChg chg="mod modCrop">
          <ac:chgData name="Erta Konakciu" userId="67f6767e-cbbf-432c-8ce3-ed13a01770e7" providerId="ADAL" clId="{C5EB9BC5-D573-4C3F-AAF1-9FEB1C864AC6}" dt="2020-10-08T07:34:29.807" v="2145" actId="732"/>
          <ac:picMkLst>
            <pc:docMk/>
            <pc:sldMk cId="4074602244" sldId="307"/>
            <ac:picMk id="2" creationId="{E9ED64FC-E356-4A41-A7DC-253C38AC776F}"/>
          </ac:picMkLst>
        </pc:picChg>
        <pc:picChg chg="del">
          <ac:chgData name="Erta Konakciu" userId="67f6767e-cbbf-432c-8ce3-ed13a01770e7" providerId="ADAL" clId="{C5EB9BC5-D573-4C3F-AAF1-9FEB1C864AC6}" dt="2020-10-08T07:27:17.320" v="2004" actId="478"/>
          <ac:picMkLst>
            <pc:docMk/>
            <pc:sldMk cId="4074602244" sldId="307"/>
            <ac:picMk id="4" creationId="{90DEF5B8-9430-4C23-AA6F-8D3695DC592D}"/>
          </ac:picMkLst>
        </pc:picChg>
        <pc:picChg chg="add">
          <ac:chgData name="Erta Konakciu" userId="67f6767e-cbbf-432c-8ce3-ed13a01770e7" providerId="ADAL" clId="{C5EB9BC5-D573-4C3F-AAF1-9FEB1C864AC6}" dt="2020-10-13T09:33:42.126" v="2216" actId="22"/>
          <ac:picMkLst>
            <pc:docMk/>
            <pc:sldMk cId="4074602244" sldId="307"/>
            <ac:picMk id="4" creationId="{B9D19326-2E47-439B-A6C6-AAEC816BB628}"/>
          </ac:picMkLst>
        </pc:picChg>
        <pc:picChg chg="add mod modCrop">
          <ac:chgData name="Erta Konakciu" userId="67f6767e-cbbf-432c-8ce3-ed13a01770e7" providerId="ADAL" clId="{C5EB9BC5-D573-4C3F-AAF1-9FEB1C864AC6}" dt="2020-10-08T07:34:52.032" v="2149" actId="1076"/>
          <ac:picMkLst>
            <pc:docMk/>
            <pc:sldMk cId="4074602244" sldId="307"/>
            <ac:picMk id="5" creationId="{BCFD04D8-C4C2-4F61-9B27-4826F74C9860}"/>
          </ac:picMkLst>
        </pc:picChg>
        <pc:cxnChg chg="add mod">
          <ac:chgData name="Erta Konakciu" userId="67f6767e-cbbf-432c-8ce3-ed13a01770e7" providerId="ADAL" clId="{C5EB9BC5-D573-4C3F-AAF1-9FEB1C864AC6}" dt="2020-10-13T09:37:29.051" v="2290" actId="14100"/>
          <ac:cxnSpMkLst>
            <pc:docMk/>
            <pc:sldMk cId="4074602244" sldId="307"/>
            <ac:cxnSpMk id="34" creationId="{10CCBB24-5A93-4F01-96D9-A3FC0A4F7D6B}"/>
          </ac:cxnSpMkLst>
        </pc:cxnChg>
      </pc:sldChg>
      <pc:sldChg chg="delSp modSp add del mod">
        <pc:chgData name="Erta Konakciu" userId="67f6767e-cbbf-432c-8ce3-ed13a01770e7" providerId="ADAL" clId="{C5EB9BC5-D573-4C3F-AAF1-9FEB1C864AC6}" dt="2020-10-13T09:46:01.663" v="2422" actId="47"/>
        <pc:sldMkLst>
          <pc:docMk/>
          <pc:sldMk cId="340883883" sldId="308"/>
        </pc:sldMkLst>
        <pc:spChg chg="del">
          <ac:chgData name="Erta Konakciu" userId="67f6767e-cbbf-432c-8ce3-ed13a01770e7" providerId="ADAL" clId="{C5EB9BC5-D573-4C3F-AAF1-9FEB1C864AC6}" dt="2020-10-13T09:45:46.156" v="2420" actId="478"/>
          <ac:spMkLst>
            <pc:docMk/>
            <pc:sldMk cId="340883883" sldId="308"/>
            <ac:spMk id="3" creationId="{9A5FCE37-ECEB-431A-8768-1185640EF479}"/>
          </ac:spMkLst>
        </pc:spChg>
        <pc:spChg chg="del">
          <ac:chgData name="Erta Konakciu" userId="67f6767e-cbbf-432c-8ce3-ed13a01770e7" providerId="ADAL" clId="{C5EB9BC5-D573-4C3F-AAF1-9FEB1C864AC6}" dt="2020-10-13T09:45:43.397" v="2419" actId="478"/>
          <ac:spMkLst>
            <pc:docMk/>
            <pc:sldMk cId="340883883" sldId="308"/>
            <ac:spMk id="16" creationId="{2F64BF69-6CA4-4062-BFFA-55F3F25316DA}"/>
          </ac:spMkLst>
        </pc:spChg>
        <pc:picChg chg="mod">
          <ac:chgData name="Erta Konakciu" userId="67f6767e-cbbf-432c-8ce3-ed13a01770e7" providerId="ADAL" clId="{C5EB9BC5-D573-4C3F-AAF1-9FEB1C864AC6}" dt="2020-10-13T09:45:50.136" v="2421" actId="1076"/>
          <ac:picMkLst>
            <pc:docMk/>
            <pc:sldMk cId="340883883" sldId="308"/>
            <ac:picMk id="26" creationId="{8224B79A-D747-4697-B61F-6FB318530581}"/>
          </ac:picMkLst>
        </pc:picChg>
      </pc:sldChg>
      <pc:sldChg chg="add del">
        <pc:chgData name="Erta Konakciu" userId="67f6767e-cbbf-432c-8ce3-ed13a01770e7" providerId="ADAL" clId="{C5EB9BC5-D573-4C3F-AAF1-9FEB1C864AC6}" dt="2020-10-13T09:45:24.923" v="2417" actId="47"/>
        <pc:sldMkLst>
          <pc:docMk/>
          <pc:sldMk cId="2510302108" sldId="308"/>
        </pc:sldMkLst>
      </pc:sldChg>
      <pc:sldChg chg="addSp delSp modSp add mod">
        <pc:chgData name="Erta Konakciu" userId="67f6767e-cbbf-432c-8ce3-ed13a01770e7" providerId="ADAL" clId="{C5EB9BC5-D573-4C3F-AAF1-9FEB1C864AC6}" dt="2020-10-16T06:55:50.092" v="4132" actId="20577"/>
        <pc:sldMkLst>
          <pc:docMk/>
          <pc:sldMk cId="3385121692" sldId="308"/>
        </pc:sldMkLst>
        <pc:spChg chg="mod">
          <ac:chgData name="Erta Konakciu" userId="67f6767e-cbbf-432c-8ce3-ed13a01770e7" providerId="ADAL" clId="{C5EB9BC5-D573-4C3F-AAF1-9FEB1C864AC6}" dt="2020-10-16T06:55:50.092" v="4132" actId="20577"/>
          <ac:spMkLst>
            <pc:docMk/>
            <pc:sldMk cId="3385121692" sldId="308"/>
            <ac:spMk id="3" creationId="{9A5FCE37-ECEB-431A-8768-1185640EF479}"/>
          </ac:spMkLst>
        </pc:spChg>
        <pc:spChg chg="add del mod">
          <ac:chgData name="Erta Konakciu" userId="67f6767e-cbbf-432c-8ce3-ed13a01770e7" providerId="ADAL" clId="{C5EB9BC5-D573-4C3F-AAF1-9FEB1C864AC6}" dt="2020-10-14T13:07:51.668" v="3080" actId="478"/>
          <ac:spMkLst>
            <pc:docMk/>
            <pc:sldMk cId="3385121692" sldId="308"/>
            <ac:spMk id="4" creationId="{38008997-3EC2-4EE2-B5C8-F8DD7F0EE993}"/>
          </ac:spMkLst>
        </pc:spChg>
        <pc:spChg chg="add mod">
          <ac:chgData name="Erta Konakciu" userId="67f6767e-cbbf-432c-8ce3-ed13a01770e7" providerId="ADAL" clId="{C5EB9BC5-D573-4C3F-AAF1-9FEB1C864AC6}" dt="2020-10-15T14:52:38.651" v="4036" actId="1076"/>
          <ac:spMkLst>
            <pc:docMk/>
            <pc:sldMk cId="3385121692" sldId="308"/>
            <ac:spMk id="5" creationId="{6E84E43A-5A7B-4F2D-8600-3183391D319D}"/>
          </ac:spMkLst>
        </pc:spChg>
        <pc:spChg chg="add mod">
          <ac:chgData name="Erta Konakciu" userId="67f6767e-cbbf-432c-8ce3-ed13a01770e7" providerId="ADAL" clId="{C5EB9BC5-D573-4C3F-AAF1-9FEB1C864AC6}" dt="2020-10-15T14:52:18.095" v="4013" actId="14100"/>
          <ac:spMkLst>
            <pc:docMk/>
            <pc:sldMk cId="3385121692" sldId="308"/>
            <ac:spMk id="6" creationId="{F81A1781-DEAF-4198-8C11-2D86FFE1D0F2}"/>
          </ac:spMkLst>
        </pc:spChg>
        <pc:spChg chg="del mod">
          <ac:chgData name="Erta Konakciu" userId="67f6767e-cbbf-432c-8ce3-ed13a01770e7" providerId="ADAL" clId="{C5EB9BC5-D573-4C3F-AAF1-9FEB1C864AC6}" dt="2020-10-13T12:46:40.011" v="2791" actId="478"/>
          <ac:spMkLst>
            <pc:docMk/>
            <pc:sldMk cId="3385121692" sldId="308"/>
            <ac:spMk id="16" creationId="{2F64BF69-6CA4-4062-BFFA-55F3F25316DA}"/>
          </ac:spMkLst>
        </pc:spChg>
        <pc:picChg chg="del">
          <ac:chgData name="Erta Konakciu" userId="67f6767e-cbbf-432c-8ce3-ed13a01770e7" providerId="ADAL" clId="{C5EB9BC5-D573-4C3F-AAF1-9FEB1C864AC6}" dt="2020-10-15T14:52:05.456" v="4009" actId="478"/>
          <ac:picMkLst>
            <pc:docMk/>
            <pc:sldMk cId="3385121692" sldId="308"/>
            <ac:picMk id="2" creationId="{909C4A90-5A82-4484-95C9-9AAA8D620AD9}"/>
          </ac:picMkLst>
        </pc:picChg>
        <pc:picChg chg="add del mod modCrop">
          <ac:chgData name="Erta Konakciu" userId="67f6767e-cbbf-432c-8ce3-ed13a01770e7" providerId="ADAL" clId="{C5EB9BC5-D573-4C3F-AAF1-9FEB1C864AC6}" dt="2020-10-15T08:12:59.553" v="3902" actId="478"/>
          <ac:picMkLst>
            <pc:docMk/>
            <pc:sldMk cId="3385121692" sldId="308"/>
            <ac:picMk id="4" creationId="{E71EA1DD-3B11-4BF5-B6B8-C396627D21BF}"/>
          </ac:picMkLst>
        </pc:picChg>
        <pc:picChg chg="add del mod">
          <ac:chgData name="Erta Konakciu" userId="67f6767e-cbbf-432c-8ce3-ed13a01770e7" providerId="ADAL" clId="{C5EB9BC5-D573-4C3F-AAF1-9FEB1C864AC6}" dt="2020-10-13T09:54:03.168" v="2470" actId="478"/>
          <ac:picMkLst>
            <pc:docMk/>
            <pc:sldMk cId="3385121692" sldId="308"/>
            <ac:picMk id="5" creationId="{1C98C27D-C437-4817-BC61-0EC792D4F818}"/>
          </ac:picMkLst>
        </pc:picChg>
        <pc:picChg chg="add del mod">
          <ac:chgData name="Erta Konakciu" userId="67f6767e-cbbf-432c-8ce3-ed13a01770e7" providerId="ADAL" clId="{C5EB9BC5-D573-4C3F-AAF1-9FEB1C864AC6}" dt="2020-10-15T08:13:38.217" v="3910" actId="478"/>
          <ac:picMkLst>
            <pc:docMk/>
            <pc:sldMk cId="3385121692" sldId="308"/>
            <ac:picMk id="7" creationId="{5874F32F-22CF-4411-8FE9-64E9094FB909}"/>
          </ac:picMkLst>
        </pc:picChg>
        <pc:picChg chg="add del mod">
          <ac:chgData name="Erta Konakciu" userId="67f6767e-cbbf-432c-8ce3-ed13a01770e7" providerId="ADAL" clId="{C5EB9BC5-D573-4C3F-AAF1-9FEB1C864AC6}" dt="2020-10-13T09:58:55.080" v="2489" actId="478"/>
          <ac:picMkLst>
            <pc:docMk/>
            <pc:sldMk cId="3385121692" sldId="308"/>
            <ac:picMk id="9" creationId="{BFE44A86-1A7A-4225-BDBA-F6F4189E690B}"/>
          </ac:picMkLst>
        </pc:picChg>
        <pc:picChg chg="add mod ord modCrop">
          <ac:chgData name="Erta Konakciu" userId="67f6767e-cbbf-432c-8ce3-ed13a01770e7" providerId="ADAL" clId="{C5EB9BC5-D573-4C3F-AAF1-9FEB1C864AC6}" dt="2020-10-15T14:52:34.151" v="4035" actId="732"/>
          <ac:picMkLst>
            <pc:docMk/>
            <pc:sldMk cId="3385121692" sldId="308"/>
            <ac:picMk id="10" creationId="{AD79BB72-F2CD-465C-BF9E-052F278C89FB}"/>
          </ac:picMkLst>
        </pc:picChg>
        <pc:picChg chg="add mod modCrop">
          <ac:chgData name="Erta Konakciu" userId="67f6767e-cbbf-432c-8ce3-ed13a01770e7" providerId="ADAL" clId="{C5EB9BC5-D573-4C3F-AAF1-9FEB1C864AC6}" dt="2020-10-15T14:52:18.095" v="4013" actId="14100"/>
          <ac:picMkLst>
            <pc:docMk/>
            <pc:sldMk cId="3385121692" sldId="308"/>
            <ac:picMk id="11" creationId="{B4FFE8C2-C56E-4023-82DE-7502C3F3F1FA}"/>
          </ac:picMkLst>
        </pc:picChg>
        <pc:picChg chg="add del mod">
          <ac:chgData name="Erta Konakciu" userId="67f6767e-cbbf-432c-8ce3-ed13a01770e7" providerId="ADAL" clId="{C5EB9BC5-D573-4C3F-AAF1-9FEB1C864AC6}" dt="2020-10-13T10:03:23.784" v="2521" actId="21"/>
          <ac:picMkLst>
            <pc:docMk/>
            <pc:sldMk cId="3385121692" sldId="308"/>
            <ac:picMk id="13" creationId="{77608547-F2A3-45FF-BE97-B5705A8ECA1C}"/>
          </ac:picMkLst>
        </pc:picChg>
        <pc:picChg chg="add del mod">
          <ac:chgData name="Erta Konakciu" userId="67f6767e-cbbf-432c-8ce3-ed13a01770e7" providerId="ADAL" clId="{C5EB9BC5-D573-4C3F-AAF1-9FEB1C864AC6}" dt="2020-10-13T10:03:23.784" v="2521" actId="21"/>
          <ac:picMkLst>
            <pc:docMk/>
            <pc:sldMk cId="3385121692" sldId="308"/>
            <ac:picMk id="15" creationId="{9C5C0EDB-D84E-4765-8C81-1C382D95EA83}"/>
          </ac:picMkLst>
        </pc:picChg>
        <pc:picChg chg="add del mod">
          <ac:chgData name="Erta Konakciu" userId="67f6767e-cbbf-432c-8ce3-ed13a01770e7" providerId="ADAL" clId="{C5EB9BC5-D573-4C3F-AAF1-9FEB1C864AC6}" dt="2020-10-13T10:03:23.784" v="2521" actId="21"/>
          <ac:picMkLst>
            <pc:docMk/>
            <pc:sldMk cId="3385121692" sldId="308"/>
            <ac:picMk id="18" creationId="{E1934173-8800-4F00-9BD1-1D804D051A60}"/>
          </ac:picMkLst>
        </pc:picChg>
        <pc:picChg chg="del">
          <ac:chgData name="Erta Konakciu" userId="67f6767e-cbbf-432c-8ce3-ed13a01770e7" providerId="ADAL" clId="{C5EB9BC5-D573-4C3F-AAF1-9FEB1C864AC6}" dt="2020-10-13T09:56:17.013" v="2478" actId="478"/>
          <ac:picMkLst>
            <pc:docMk/>
            <pc:sldMk cId="3385121692" sldId="308"/>
            <ac:picMk id="26" creationId="{8224B79A-D747-4697-B61F-6FB318530581}"/>
          </ac:picMkLst>
        </pc:picChg>
      </pc:sldChg>
      <pc:sldChg chg="addSp modSp add mod">
        <pc:chgData name="Erta Konakciu" userId="67f6767e-cbbf-432c-8ce3-ed13a01770e7" providerId="ADAL" clId="{C5EB9BC5-D573-4C3F-AAF1-9FEB1C864AC6}" dt="2020-10-16T07:14:54.389" v="4378" actId="20577"/>
        <pc:sldMkLst>
          <pc:docMk/>
          <pc:sldMk cId="78425319" sldId="309"/>
        </pc:sldMkLst>
        <pc:spChg chg="mod">
          <ac:chgData name="Erta Konakciu" userId="67f6767e-cbbf-432c-8ce3-ed13a01770e7" providerId="ADAL" clId="{C5EB9BC5-D573-4C3F-AAF1-9FEB1C864AC6}" dt="2020-10-16T07:14:54.389" v="4378" actId="20577"/>
          <ac:spMkLst>
            <pc:docMk/>
            <pc:sldMk cId="78425319" sldId="309"/>
            <ac:spMk id="3" creationId="{378038B5-203B-4128-BF97-DFC6E6C4A745}"/>
          </ac:spMkLst>
        </pc:spChg>
        <pc:spChg chg="add mod">
          <ac:chgData name="Erta Konakciu" userId="67f6767e-cbbf-432c-8ce3-ed13a01770e7" providerId="ADAL" clId="{C5EB9BC5-D573-4C3F-AAF1-9FEB1C864AC6}" dt="2020-10-15T07:56:12.897" v="3777" actId="113"/>
          <ac:spMkLst>
            <pc:docMk/>
            <pc:sldMk cId="78425319" sldId="309"/>
            <ac:spMk id="6" creationId="{4C13888E-094A-44C9-800F-00C8EDE8CBE8}"/>
          </ac:spMkLst>
        </pc:spChg>
      </pc:sldChg>
      <pc:sldChg chg="addSp delSp modSp add mod ord addCm delCm">
        <pc:chgData name="Erta Konakciu" userId="67f6767e-cbbf-432c-8ce3-ed13a01770e7" providerId="ADAL" clId="{C5EB9BC5-D573-4C3F-AAF1-9FEB1C864AC6}" dt="2020-10-15T07:48:56.246" v="3768" actId="207"/>
        <pc:sldMkLst>
          <pc:docMk/>
          <pc:sldMk cId="2393567136" sldId="310"/>
        </pc:sldMkLst>
        <pc:spChg chg="add mod">
          <ac:chgData name="Erta Konakciu" userId="67f6767e-cbbf-432c-8ce3-ed13a01770e7" providerId="ADAL" clId="{C5EB9BC5-D573-4C3F-AAF1-9FEB1C864AC6}" dt="2020-10-15T07:48:56.246" v="3768" actId="207"/>
          <ac:spMkLst>
            <pc:docMk/>
            <pc:sldMk cId="2393567136" sldId="310"/>
            <ac:spMk id="10" creationId="{D99A856E-9CB3-4FC8-941F-69EF2EB01482}"/>
          </ac:spMkLst>
        </pc:spChg>
        <pc:spChg chg="add mod">
          <ac:chgData name="Erta Konakciu" userId="67f6767e-cbbf-432c-8ce3-ed13a01770e7" providerId="ADAL" clId="{C5EB9BC5-D573-4C3F-AAF1-9FEB1C864AC6}" dt="2020-10-15T07:48:49.280" v="3767"/>
          <ac:spMkLst>
            <pc:docMk/>
            <pc:sldMk cId="2393567136" sldId="310"/>
            <ac:spMk id="12" creationId="{08F7A52F-B247-4BD4-AEEF-28ED8E0AD589}"/>
          </ac:spMkLst>
        </pc:spChg>
        <pc:picChg chg="add mod ord">
          <ac:chgData name="Erta Konakciu" userId="67f6767e-cbbf-432c-8ce3-ed13a01770e7" providerId="ADAL" clId="{C5EB9BC5-D573-4C3F-AAF1-9FEB1C864AC6}" dt="2020-10-14T14:14:27.309" v="3164" actId="1076"/>
          <ac:picMkLst>
            <pc:docMk/>
            <pc:sldMk cId="2393567136" sldId="310"/>
            <ac:picMk id="4" creationId="{837CC053-9ED2-472C-8171-D2BECF31EBC2}"/>
          </ac:picMkLst>
        </pc:picChg>
        <pc:picChg chg="del">
          <ac:chgData name="Erta Konakciu" userId="67f6767e-cbbf-432c-8ce3-ed13a01770e7" providerId="ADAL" clId="{C5EB9BC5-D573-4C3F-AAF1-9FEB1C864AC6}" dt="2020-10-14T14:14:39.030" v="3168" actId="478"/>
          <ac:picMkLst>
            <pc:docMk/>
            <pc:sldMk cId="2393567136" sldId="310"/>
            <ac:picMk id="6" creationId="{FE6283CA-3346-4D13-9B8C-F83952A54691}"/>
          </ac:picMkLst>
        </pc:picChg>
        <pc:picChg chg="add del">
          <ac:chgData name="Erta Konakciu" userId="67f6767e-cbbf-432c-8ce3-ed13a01770e7" providerId="ADAL" clId="{C5EB9BC5-D573-4C3F-AAF1-9FEB1C864AC6}" dt="2020-10-14T14:14:15.265" v="3161" actId="478"/>
          <ac:picMkLst>
            <pc:docMk/>
            <pc:sldMk cId="2393567136" sldId="310"/>
            <ac:picMk id="7" creationId="{7AF9DA07-AC9D-4F7B-AE78-DB49DDB2781F}"/>
          </ac:picMkLst>
        </pc:picChg>
        <pc:picChg chg="add del mod ord modCrop">
          <ac:chgData name="Erta Konakciu" userId="67f6767e-cbbf-432c-8ce3-ed13a01770e7" providerId="ADAL" clId="{C5EB9BC5-D573-4C3F-AAF1-9FEB1C864AC6}" dt="2020-10-14T14:15:02.624" v="3179" actId="732"/>
          <ac:picMkLst>
            <pc:docMk/>
            <pc:sldMk cId="2393567136" sldId="310"/>
            <ac:picMk id="8" creationId="{51A27BEF-66F8-4DD3-A5C8-5A1E1E160429}"/>
          </ac:picMkLst>
        </pc:picChg>
      </pc:sldChg>
      <pc:sldChg chg="add">
        <pc:chgData name="Erta Konakciu" userId="67f6767e-cbbf-432c-8ce3-ed13a01770e7" providerId="ADAL" clId="{C5EB9BC5-D573-4C3F-AAF1-9FEB1C864AC6}" dt="2020-10-15T14:52:52.001" v="4037" actId="2890"/>
        <pc:sldMkLst>
          <pc:docMk/>
          <pc:sldMk cId="1077529361" sldId="311"/>
        </pc:sldMkLst>
      </pc:sldChg>
      <pc:sldChg chg="addSp delSp modSp add mod">
        <pc:chgData name="Erta Konakciu" userId="67f6767e-cbbf-432c-8ce3-ed13a01770e7" providerId="ADAL" clId="{C5EB9BC5-D573-4C3F-AAF1-9FEB1C864AC6}" dt="2020-10-15T15:09:35.282" v="4100" actId="478"/>
        <pc:sldMkLst>
          <pc:docMk/>
          <pc:sldMk cId="564684385" sldId="312"/>
        </pc:sldMkLst>
        <pc:spChg chg="del">
          <ac:chgData name="Erta Konakciu" userId="67f6767e-cbbf-432c-8ce3-ed13a01770e7" providerId="ADAL" clId="{C5EB9BC5-D573-4C3F-AAF1-9FEB1C864AC6}" dt="2020-10-15T15:09:34.799" v="4099" actId="478"/>
          <ac:spMkLst>
            <pc:docMk/>
            <pc:sldMk cId="564684385" sldId="312"/>
            <ac:spMk id="4" creationId="{6FA3DD45-735E-4D5B-81BC-1D3891804E8B}"/>
          </ac:spMkLst>
        </pc:spChg>
        <pc:picChg chg="del">
          <ac:chgData name="Erta Konakciu" userId="67f6767e-cbbf-432c-8ce3-ed13a01770e7" providerId="ADAL" clId="{C5EB9BC5-D573-4C3F-AAF1-9FEB1C864AC6}" dt="2020-10-15T15:09:32.891" v="4098" actId="478"/>
          <ac:picMkLst>
            <pc:docMk/>
            <pc:sldMk cId="564684385" sldId="312"/>
            <ac:picMk id="3" creationId="{36744674-E0DB-4E1D-B9D7-FC9009D34B24}"/>
          </ac:picMkLst>
        </pc:picChg>
        <pc:picChg chg="add mod ord modCrop">
          <ac:chgData name="Erta Konakciu" userId="67f6767e-cbbf-432c-8ce3-ed13a01770e7" providerId="ADAL" clId="{C5EB9BC5-D573-4C3F-AAF1-9FEB1C864AC6}" dt="2020-10-15T15:09:31.718" v="4097" actId="167"/>
          <ac:picMkLst>
            <pc:docMk/>
            <pc:sldMk cId="564684385" sldId="312"/>
            <ac:picMk id="5" creationId="{C551DF1F-2ADF-4B71-B199-7D1B3ED2DAC6}"/>
          </ac:picMkLst>
        </pc:picChg>
        <pc:picChg chg="add mod ord">
          <ac:chgData name="Erta Konakciu" userId="67f6767e-cbbf-432c-8ce3-ed13a01770e7" providerId="ADAL" clId="{C5EB9BC5-D573-4C3F-AAF1-9FEB1C864AC6}" dt="2020-10-15T15:09:31.718" v="4097" actId="167"/>
          <ac:picMkLst>
            <pc:docMk/>
            <pc:sldMk cId="564684385" sldId="312"/>
            <ac:picMk id="7" creationId="{6EDEF264-0ECA-4E21-8267-859B134436EE}"/>
          </ac:picMkLst>
        </pc:picChg>
        <pc:picChg chg="del">
          <ac:chgData name="Erta Konakciu" userId="67f6767e-cbbf-432c-8ce3-ed13a01770e7" providerId="ADAL" clId="{C5EB9BC5-D573-4C3F-AAF1-9FEB1C864AC6}" dt="2020-10-15T15:09:35.282" v="4100" actId="478"/>
          <ac:picMkLst>
            <pc:docMk/>
            <pc:sldMk cId="564684385" sldId="312"/>
            <ac:picMk id="9" creationId="{8E3B3749-DB15-4E88-AEA0-7063ADF38FCC}"/>
          </ac:picMkLst>
        </pc:picChg>
      </pc:sldChg>
      <pc:sldChg chg="add del">
        <pc:chgData name="Erta Konakciu" userId="67f6767e-cbbf-432c-8ce3-ed13a01770e7" providerId="ADAL" clId="{C5EB9BC5-D573-4C3F-AAF1-9FEB1C864AC6}" dt="2020-10-15T15:08:44.035" v="4086" actId="2890"/>
        <pc:sldMkLst>
          <pc:docMk/>
          <pc:sldMk cId="3051103119" sldId="312"/>
        </pc:sldMkLst>
      </pc:sldChg>
      <pc:sldChg chg="delSp modSp add mod">
        <pc:chgData name="Erta Konakciu" userId="67f6767e-cbbf-432c-8ce3-ed13a01770e7" providerId="ADAL" clId="{C5EB9BC5-D573-4C3F-AAF1-9FEB1C864AC6}" dt="2020-10-15T15:10:10.402" v="4102" actId="478"/>
        <pc:sldMkLst>
          <pc:docMk/>
          <pc:sldMk cId="4002819566" sldId="313"/>
        </pc:sldMkLst>
        <pc:spChg chg="del">
          <ac:chgData name="Erta Konakciu" userId="67f6767e-cbbf-432c-8ce3-ed13a01770e7" providerId="ADAL" clId="{C5EB9BC5-D573-4C3F-AAF1-9FEB1C864AC6}" dt="2020-10-15T15:10:10.402" v="4102" actId="478"/>
          <ac:spMkLst>
            <pc:docMk/>
            <pc:sldMk cId="4002819566" sldId="313"/>
            <ac:spMk id="3" creationId="{C0C0C2FC-F78F-41E0-A4A6-30624A9C4F56}"/>
          </ac:spMkLst>
        </pc:spChg>
        <pc:spChg chg="del">
          <ac:chgData name="Erta Konakciu" userId="67f6767e-cbbf-432c-8ce3-ed13a01770e7" providerId="ADAL" clId="{C5EB9BC5-D573-4C3F-AAF1-9FEB1C864AC6}" dt="2020-10-15T15:10:10.402" v="4102" actId="478"/>
          <ac:spMkLst>
            <pc:docMk/>
            <pc:sldMk cId="4002819566" sldId="313"/>
            <ac:spMk id="7" creationId="{85BE70D4-6F31-4884-9F48-B83360EC7231}"/>
          </ac:spMkLst>
        </pc:spChg>
        <pc:spChg chg="del">
          <ac:chgData name="Erta Konakciu" userId="67f6767e-cbbf-432c-8ce3-ed13a01770e7" providerId="ADAL" clId="{C5EB9BC5-D573-4C3F-AAF1-9FEB1C864AC6}" dt="2020-10-15T15:10:10.402" v="4102" actId="478"/>
          <ac:spMkLst>
            <pc:docMk/>
            <pc:sldMk cId="4002819566" sldId="313"/>
            <ac:spMk id="33" creationId="{CB42AE18-ACD3-4AF2-84F9-1A73BF489908}"/>
          </ac:spMkLst>
        </pc:spChg>
        <pc:grpChg chg="del">
          <ac:chgData name="Erta Konakciu" userId="67f6767e-cbbf-432c-8ce3-ed13a01770e7" providerId="ADAL" clId="{C5EB9BC5-D573-4C3F-AAF1-9FEB1C864AC6}" dt="2020-10-15T15:10:10.402" v="4102" actId="478"/>
          <ac:grpSpMkLst>
            <pc:docMk/>
            <pc:sldMk cId="4002819566" sldId="313"/>
            <ac:grpSpMk id="6" creationId="{19712DBA-1531-492C-A0BB-FEA713C285EA}"/>
          </ac:grpSpMkLst>
        </pc:grpChg>
        <pc:picChg chg="del">
          <ac:chgData name="Erta Konakciu" userId="67f6767e-cbbf-432c-8ce3-ed13a01770e7" providerId="ADAL" clId="{C5EB9BC5-D573-4C3F-AAF1-9FEB1C864AC6}" dt="2020-10-15T15:10:10.402" v="4102" actId="478"/>
          <ac:picMkLst>
            <pc:docMk/>
            <pc:sldMk cId="4002819566" sldId="313"/>
            <ac:picMk id="4" creationId="{B9D19326-2E47-439B-A6C6-AAEC816BB628}"/>
          </ac:picMkLst>
        </pc:picChg>
        <pc:cxnChg chg="del mod">
          <ac:chgData name="Erta Konakciu" userId="67f6767e-cbbf-432c-8ce3-ed13a01770e7" providerId="ADAL" clId="{C5EB9BC5-D573-4C3F-AAF1-9FEB1C864AC6}" dt="2020-10-15T15:10:10.402" v="4102" actId="478"/>
          <ac:cxnSpMkLst>
            <pc:docMk/>
            <pc:sldMk cId="4002819566" sldId="313"/>
            <ac:cxnSpMk id="34" creationId="{10CCBB24-5A93-4F01-96D9-A3FC0A4F7D6B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8F811-02EA-4DCF-8184-2199F3B7F5E3}" type="datetimeFigureOut">
              <a:rPr lang="it-IT" smtClean="0"/>
              <a:t>16/09/2021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6743-9D23-4D38-8F53-92920F4D0E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2778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8F811-02EA-4DCF-8184-2199F3B7F5E3}" type="datetimeFigureOut">
              <a:rPr lang="it-IT" smtClean="0"/>
              <a:t>16/09/2021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6743-9D23-4D38-8F53-92920F4D0E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6473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8F811-02EA-4DCF-8184-2199F3B7F5E3}" type="datetimeFigureOut">
              <a:rPr lang="it-IT" smtClean="0"/>
              <a:t>16/09/2021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6743-9D23-4D38-8F53-92920F4D0E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1192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8F811-02EA-4DCF-8184-2199F3B7F5E3}" type="datetimeFigureOut">
              <a:rPr lang="it-IT" smtClean="0"/>
              <a:t>16/09/2021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6743-9D23-4D38-8F53-92920F4D0E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4105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8F811-02EA-4DCF-8184-2199F3B7F5E3}" type="datetimeFigureOut">
              <a:rPr lang="it-IT" smtClean="0"/>
              <a:t>16/09/2021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6743-9D23-4D38-8F53-92920F4D0E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1699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8F811-02EA-4DCF-8184-2199F3B7F5E3}" type="datetimeFigureOut">
              <a:rPr lang="it-IT" smtClean="0"/>
              <a:t>16/09/2021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6743-9D23-4D38-8F53-92920F4D0E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8092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8F811-02EA-4DCF-8184-2199F3B7F5E3}" type="datetimeFigureOut">
              <a:rPr lang="it-IT" smtClean="0"/>
              <a:t>16/09/2021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6743-9D23-4D38-8F53-92920F4D0E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9169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8F811-02EA-4DCF-8184-2199F3B7F5E3}" type="datetimeFigureOut">
              <a:rPr lang="it-IT" smtClean="0"/>
              <a:t>16/09/2021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6743-9D23-4D38-8F53-92920F4D0E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2155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8F811-02EA-4DCF-8184-2199F3B7F5E3}" type="datetimeFigureOut">
              <a:rPr lang="it-IT" smtClean="0"/>
              <a:t>16/09/2021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6743-9D23-4D38-8F53-92920F4D0E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2497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8F811-02EA-4DCF-8184-2199F3B7F5E3}" type="datetimeFigureOut">
              <a:rPr lang="it-IT" smtClean="0"/>
              <a:t>16/09/2021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6743-9D23-4D38-8F53-92920F4D0E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6027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8F811-02EA-4DCF-8184-2199F3B7F5E3}" type="datetimeFigureOut">
              <a:rPr lang="it-IT" smtClean="0"/>
              <a:t>16/09/2021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6743-9D23-4D38-8F53-92920F4D0E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9551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8F811-02EA-4DCF-8184-2199F3B7F5E3}" type="datetimeFigureOut">
              <a:rPr lang="it-IT" smtClean="0"/>
              <a:t>16/09/2021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06743-9D23-4D38-8F53-92920F4D0E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0292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s.mazzetti@bhhsmaggi.it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E0143EB-F237-4FD4-BB40-6397706CB193}"/>
              </a:ext>
            </a:extLst>
          </p:cNvPr>
          <p:cNvSpPr/>
          <p:nvPr/>
        </p:nvSpPr>
        <p:spPr>
          <a:xfrm>
            <a:off x="-2" y="0"/>
            <a:ext cx="6858002" cy="9906000"/>
          </a:xfrm>
          <a:prstGeom prst="rect">
            <a:avLst/>
          </a:prstGeom>
          <a:solidFill>
            <a:srgbClr val="552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944C28A-A428-4FC0-950C-7798EA4A6FBC}"/>
              </a:ext>
            </a:extLst>
          </p:cNvPr>
          <p:cNvSpPr txBox="1"/>
          <p:nvPr/>
        </p:nvSpPr>
        <p:spPr>
          <a:xfrm>
            <a:off x="1" y="7674760"/>
            <a:ext cx="6857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1B291"/>
                </a:solidFill>
                <a:effectLst/>
                <a:uLnTx/>
                <a:uFillTx/>
                <a:latin typeface="Montserrat" panose="00000800000000000000" pitchFamily="50" charset="0"/>
                <a:ea typeface="+mn-ea"/>
                <a:cs typeface="+mn-cs"/>
              </a:rPr>
              <a:t>VILLA FELIGA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2A373F9-B6B0-41BB-A444-91093176F180}"/>
              </a:ext>
            </a:extLst>
          </p:cNvPr>
          <p:cNvSpPr txBox="1"/>
          <p:nvPr/>
        </p:nvSpPr>
        <p:spPr>
          <a:xfrm>
            <a:off x="1" y="8842652"/>
            <a:ext cx="6857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C1B291"/>
                </a:solidFill>
                <a:effectLst/>
                <a:uLnTx/>
                <a:uFillTx/>
                <a:latin typeface="Montserrat" panose="00000800000000000000" pitchFamily="50" charset="0"/>
                <a:ea typeface="+mn-ea"/>
                <a:cs typeface="+mn-cs"/>
              </a:rPr>
              <a:t>€ 80</a:t>
            </a:r>
            <a:r>
              <a:rPr lang="it-IT" b="1" dirty="0">
                <a:solidFill>
                  <a:srgbClr val="C1B291"/>
                </a:solidFill>
                <a:latin typeface="Montserrat" panose="00000800000000000000" pitchFamily="50" charset="0"/>
              </a:rPr>
              <a:t>0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C1B291"/>
                </a:solidFill>
                <a:effectLst/>
                <a:uLnTx/>
                <a:uFillTx/>
                <a:latin typeface="Montserrat" panose="00000800000000000000" pitchFamily="50" charset="0"/>
                <a:ea typeface="+mn-ea"/>
                <a:cs typeface="+mn-cs"/>
              </a:rPr>
              <a:t>.000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C1B291"/>
                </a:solidFill>
                <a:effectLst/>
                <a:uLnTx/>
                <a:uFillTx/>
                <a:latin typeface="Montserrat" panose="00000800000000000000" pitchFamily="50" charset="0"/>
                <a:ea typeface="+mn-ea"/>
                <a:cs typeface="+mn-cs"/>
              </a:rPr>
              <a:t>Compenso provvigionale: 4%</a:t>
            </a: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695D183E-7C44-47F7-827C-94AB84964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43086" y="624719"/>
            <a:ext cx="3171825" cy="147637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062EE32-A631-4568-AB7D-4763C50699BC}"/>
              </a:ext>
            </a:extLst>
          </p:cNvPr>
          <p:cNvSpPr txBox="1"/>
          <p:nvPr/>
        </p:nvSpPr>
        <p:spPr>
          <a:xfrm>
            <a:off x="-5" y="8206434"/>
            <a:ext cx="6857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C1B291"/>
                </a:solidFill>
                <a:effectLst/>
                <a:uLnTx/>
                <a:uFillTx/>
                <a:latin typeface="Montserrat" panose="00000800000000000000" pitchFamily="50" charset="0"/>
                <a:ea typeface="+mn-ea"/>
                <a:cs typeface="+mn-cs"/>
              </a:rPr>
              <a:t>Castiglion Fiorentino | </a:t>
            </a:r>
            <a:r>
              <a:rPr lang="it-IT" dirty="0">
                <a:solidFill>
                  <a:srgbClr val="C1B291"/>
                </a:solidFill>
                <a:latin typeface="Montserrat" panose="00000800000000000000" pitchFamily="50" charset="0"/>
              </a:rPr>
              <a:t>Arezzo | Toscana</a:t>
            </a:r>
            <a:endParaRPr kumimoji="0" lang="it-IT" b="0" i="0" u="none" strike="noStrike" kern="1200" cap="none" spc="0" normalizeH="0" baseline="0" noProof="0" dirty="0">
              <a:ln>
                <a:noFill/>
              </a:ln>
              <a:solidFill>
                <a:srgbClr val="C1B291"/>
              </a:solidFill>
              <a:effectLst/>
              <a:uLnTx/>
              <a:uFillTx/>
              <a:latin typeface="Montserrat" panose="00000800000000000000" pitchFamily="50" charset="0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5AC9880-8086-4EF4-8248-4C08895B81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9" b="2272"/>
          <a:stretch/>
        </p:blipFill>
        <p:spPr>
          <a:xfrm>
            <a:off x="0" y="2601926"/>
            <a:ext cx="6858000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60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90A8D99A-2A29-415A-AD0F-FF5836912C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" t="9301" r="5645" b="8601"/>
          <a:stretch/>
        </p:blipFill>
        <p:spPr>
          <a:xfrm>
            <a:off x="635259" y="1175378"/>
            <a:ext cx="5602868" cy="3472624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3D3DBD79-4F85-44BA-BEAC-3D201ED8E6ED}"/>
              </a:ext>
            </a:extLst>
          </p:cNvPr>
          <p:cNvSpPr/>
          <p:nvPr/>
        </p:nvSpPr>
        <p:spPr>
          <a:xfrm>
            <a:off x="-5771" y="2462"/>
            <a:ext cx="6858000" cy="400111"/>
          </a:xfrm>
          <a:prstGeom prst="rect">
            <a:avLst/>
          </a:prstGeom>
          <a:solidFill>
            <a:srgbClr val="55244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13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Montserrat" panose="00000800000000000000" pitchFamily="50" charset="0"/>
              <a:ea typeface="+mn-ea"/>
              <a:cs typeface="+mn-cs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F64BF69-6CA4-4062-BFFA-55F3F25316DA}"/>
              </a:ext>
            </a:extLst>
          </p:cNvPr>
          <p:cNvSpPr txBox="1"/>
          <p:nvPr/>
        </p:nvSpPr>
        <p:spPr>
          <a:xfrm>
            <a:off x="-5771" y="632625"/>
            <a:ext cx="6857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>
                <a:solidFill>
                  <a:prstClr val="black"/>
                </a:solidFill>
                <a:latin typeface="Georgia" panose="02040502050405020303" pitchFamily="18" charset="0"/>
              </a:rPr>
              <a:t>Villa su parco di 4000 mq in collina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A5FCE37-ECEB-431A-8768-1185640EF479}"/>
              </a:ext>
            </a:extLst>
          </p:cNvPr>
          <p:cNvSpPr txBox="1"/>
          <p:nvPr/>
        </p:nvSpPr>
        <p:spPr>
          <a:xfrm>
            <a:off x="635259" y="5563888"/>
            <a:ext cx="560286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800000000000000" pitchFamily="50" charset="0"/>
                <a:ea typeface="+mn-ea"/>
                <a:cs typeface="+mn-cs"/>
              </a:rPr>
              <a:t>La Villa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800000000000000" pitchFamily="50" charset="0"/>
                <a:ea typeface="+mn-ea"/>
                <a:cs typeface="+mn-cs"/>
              </a:rPr>
              <a:t>è suddivisa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800000000000000" pitchFamily="50" charset="0"/>
                <a:ea typeface="+mn-ea"/>
                <a:cs typeface="+mn-cs"/>
              </a:rPr>
              <a:t>in 4 appartamenti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800000000000000" pitchFamily="50" charset="0"/>
                <a:ea typeface="+mn-ea"/>
                <a:cs typeface="+mn-cs"/>
              </a:rPr>
              <a:t>su un grande parco si che si trova proprio sotto la collina del Castello di Montecchio.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800000000000000" pitchFamily="50" charset="0"/>
              <a:ea typeface="+mn-ea"/>
              <a:cs typeface="+mn-cs"/>
            </a:endParaRPr>
          </a:p>
          <a:p>
            <a:pPr algn="just">
              <a:defRPr/>
            </a:pPr>
            <a:r>
              <a:rPr lang="it-IT" sz="1200" dirty="0">
                <a:solidFill>
                  <a:prstClr val="black"/>
                </a:solidFill>
                <a:latin typeface="Montserrat" panose="00000800000000000000" pitchFamily="50" charset="0"/>
              </a:rPr>
              <a:t>La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800000000000000" pitchFamily="50" charset="0"/>
                <a:ea typeface="+mn-ea"/>
                <a:cs typeface="+mn-cs"/>
              </a:rPr>
              <a:t>superficie lorda di pavimento della villa è di 760 mq da aggiungere a 90 mq lordi della casa del custode che fa sempre parte della vendita totale + 45 mq lordi della limonaia (giardino invernale) </a:t>
            </a:r>
            <a:r>
              <a:rPr lang="it-IT" sz="1200" dirty="0">
                <a:solidFill>
                  <a:prstClr val="black"/>
                </a:solidFill>
                <a:latin typeface="Montserrat" panose="00000800000000000000" pitchFamily="50" charset="0"/>
              </a:rPr>
              <a:t>da ristrutturare internamente posta dietro la villa. 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800000000000000" pitchFamily="50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800000000000000" pitchFamily="50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800000000000000" pitchFamily="50" charset="0"/>
                <a:ea typeface="+mn-ea"/>
                <a:cs typeface="+mn-cs"/>
              </a:rPr>
              <a:t>I 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800000000000000" pitchFamily="50" charset="0"/>
                <a:ea typeface="+mn-ea"/>
                <a:cs typeface="+mn-cs"/>
              </a:rPr>
              <a:t> 4 appartamenti sono abitabili da subito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800000000000000" pitchFamily="50" charset="0"/>
                <a:ea typeface="+mn-ea"/>
                <a:cs typeface="+mn-cs"/>
              </a:rPr>
              <a:t>, la casetta del custode è da ristrutturare internamente (tetto e solai rifatti 6 anni fa con le tecniche toscane (travi in castagno e tabelle in cotto fatte a mano). Tipologie di rivestimento esterno: intonaco a calce naturale ecologica green.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800000000000000" pitchFamily="50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800000000000000" pitchFamily="50" charset="0"/>
                <a:ea typeface="+mn-ea"/>
                <a:cs typeface="+mn-cs"/>
              </a:rPr>
              <a:t>Il parco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800000000000000" pitchFamily="50" charset="0"/>
                <a:ea typeface="+mn-ea"/>
                <a:cs typeface="+mn-cs"/>
              </a:rPr>
              <a:t>di 4.000 mq ha 80 mq di olivi ed altre </a:t>
            </a: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800000000000000" pitchFamily="50" charset="0"/>
                <a:ea typeface="+mn-ea"/>
                <a:cs typeface="+mn-cs"/>
              </a:rPr>
              <a:t>piante toscane.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800000000000000" pitchFamily="50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>
              <a:solidFill>
                <a:prstClr val="black"/>
              </a:solidFill>
              <a:latin typeface="Montserrat" panose="00000800000000000000" pitchFamily="50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>
                <a:solidFill>
                  <a:prstClr val="black"/>
                </a:solidFill>
                <a:latin typeface="Montserrat" panose="00000800000000000000" pitchFamily="50" charset="0"/>
              </a:rPr>
              <a:t>Villa libera da vincoli ipotecari e dotata di relazione tecnica e catastale redatta da un tecnico specializzato in materia immobiliare. Ha un costo IMU esiguo rispetto alla grandezza; siamo su 1200 euro annui totali.</a:t>
            </a:r>
          </a:p>
          <a:p>
            <a:pPr algn="just">
              <a:defRPr/>
            </a:pPr>
            <a:endParaRPr lang="it-IT" sz="1200" dirty="0">
              <a:solidFill>
                <a:prstClr val="black"/>
              </a:solidFill>
              <a:latin typeface="Montserrat" panose="00000800000000000000" pitchFamily="50" charset="0"/>
            </a:endParaRPr>
          </a:p>
          <a:p>
            <a:pPr algn="just">
              <a:defRPr/>
            </a:pPr>
            <a:r>
              <a:rPr lang="it-IT" sz="1200" dirty="0">
                <a:solidFill>
                  <a:prstClr val="black"/>
                </a:solidFill>
                <a:latin typeface="Montserrat" panose="00000800000000000000" pitchFamily="50" charset="0"/>
              </a:rPr>
              <a:t>APE: D. </a:t>
            </a:r>
          </a:p>
          <a:p>
            <a:pPr algn="just">
              <a:defRPr/>
            </a:pPr>
            <a:r>
              <a:rPr lang="it-IT" sz="1200" dirty="0">
                <a:solidFill>
                  <a:prstClr val="black"/>
                </a:solidFill>
                <a:latin typeface="Montserrat" panose="00000800000000000000" pitchFamily="50" charset="0"/>
              </a:rPr>
              <a:t>Prezzo leggermente trattabile.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F3A17C78-89BB-4246-8027-C43FF4C3DE18}"/>
              </a:ext>
            </a:extLst>
          </p:cNvPr>
          <p:cNvGrpSpPr/>
          <p:nvPr/>
        </p:nvGrpSpPr>
        <p:grpSpPr>
          <a:xfrm>
            <a:off x="1686628" y="4721152"/>
            <a:ext cx="3799769" cy="769726"/>
            <a:chOff x="1686628" y="5334290"/>
            <a:chExt cx="3799769" cy="769726"/>
          </a:xfrm>
        </p:grpSpPr>
        <p:pic>
          <p:nvPicPr>
            <p:cNvPr id="32" name="Elemento grafico 31">
              <a:extLst>
                <a:ext uri="{FF2B5EF4-FFF2-40B4-BE49-F238E27FC236}">
                  <a16:creationId xmlns:a16="http://schemas.microsoft.com/office/drawing/2014/main" id="{761A26F5-7E64-42E7-AF36-FDD4F7B50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552578" y="5359486"/>
              <a:ext cx="343713" cy="343713"/>
            </a:xfrm>
            <a:prstGeom prst="rect">
              <a:avLst/>
            </a:prstGeom>
          </p:spPr>
        </p:pic>
        <p:pic>
          <p:nvPicPr>
            <p:cNvPr id="34" name="Elemento grafico 33">
              <a:extLst>
                <a:ext uri="{FF2B5EF4-FFF2-40B4-BE49-F238E27FC236}">
                  <a16:creationId xmlns:a16="http://schemas.microsoft.com/office/drawing/2014/main" id="{A2817BF7-6CD6-438A-9CD9-1D7363211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73950" y="5334290"/>
              <a:ext cx="354088" cy="354088"/>
            </a:xfrm>
            <a:prstGeom prst="rect">
              <a:avLst/>
            </a:prstGeom>
          </p:spPr>
        </p:pic>
        <p:pic>
          <p:nvPicPr>
            <p:cNvPr id="36" name="Elemento grafico 35">
              <a:extLst>
                <a:ext uri="{FF2B5EF4-FFF2-40B4-BE49-F238E27FC236}">
                  <a16:creationId xmlns:a16="http://schemas.microsoft.com/office/drawing/2014/main" id="{BC4013B1-F5AC-4FEE-8030-05ED72156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73022" y="5366263"/>
              <a:ext cx="322255" cy="322255"/>
            </a:xfrm>
            <a:prstGeom prst="rect">
              <a:avLst/>
            </a:prstGeom>
          </p:spPr>
        </p:pic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54B55172-0759-421A-8F1C-E9BBB05B6F99}"/>
                </a:ext>
              </a:extLst>
            </p:cNvPr>
            <p:cNvSpPr txBox="1"/>
            <p:nvPr/>
          </p:nvSpPr>
          <p:spPr>
            <a:xfrm>
              <a:off x="1686628" y="5688518"/>
              <a:ext cx="89363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Camere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9E215D3B-5C39-4D73-8003-E7DC6F6CF56A}"/>
                </a:ext>
              </a:extLst>
            </p:cNvPr>
            <p:cNvSpPr txBox="1"/>
            <p:nvPr/>
          </p:nvSpPr>
          <p:spPr>
            <a:xfrm>
              <a:off x="2672183" y="5688518"/>
              <a:ext cx="55207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Bagni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200" b="1" dirty="0">
                  <a:solidFill>
                    <a:prstClr val="black"/>
                  </a:solidFill>
                  <a:latin typeface="Montserrat" panose="00000500000000000000" pitchFamily="50" charset="0"/>
                </a:rPr>
                <a:t>6</a:t>
              </a: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557C16FD-61E7-40C3-BCB0-8DC24AF9A038}"/>
                </a:ext>
              </a:extLst>
            </p:cNvPr>
            <p:cNvSpPr txBox="1"/>
            <p:nvPr/>
          </p:nvSpPr>
          <p:spPr>
            <a:xfrm>
              <a:off x="3224254" y="5688518"/>
              <a:ext cx="117238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Coperta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760+90</a:t>
              </a: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 mq</a:t>
              </a:r>
            </a:p>
          </p:txBody>
        </p:sp>
        <p:pic>
          <p:nvPicPr>
            <p:cNvPr id="5" name="Elemento grafico 4">
              <a:extLst>
                <a:ext uri="{FF2B5EF4-FFF2-40B4-BE49-F238E27FC236}">
                  <a16:creationId xmlns:a16="http://schemas.microsoft.com/office/drawing/2014/main" id="{2C6A7EA6-2CAC-4800-A0D3-7F8C417B3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610330" y="5339477"/>
              <a:ext cx="343713" cy="343713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0FDEE30C-3DF4-4DC4-8187-2AB4DEFB4DD0}"/>
                </a:ext>
              </a:extLst>
            </p:cNvPr>
            <p:cNvSpPr txBox="1"/>
            <p:nvPr/>
          </p:nvSpPr>
          <p:spPr>
            <a:xfrm>
              <a:off x="4124539" y="5688378"/>
              <a:ext cx="136185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Scoperta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4000 mq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7718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>
            <a:extLst>
              <a:ext uri="{FF2B5EF4-FFF2-40B4-BE49-F238E27FC236}">
                <a16:creationId xmlns:a16="http://schemas.microsoft.com/office/drawing/2014/main" id="{3D3DBD79-4F85-44BA-BEAC-3D201ED8E6ED}"/>
              </a:ext>
            </a:extLst>
          </p:cNvPr>
          <p:cNvSpPr/>
          <p:nvPr/>
        </p:nvSpPr>
        <p:spPr>
          <a:xfrm>
            <a:off x="-5771" y="2462"/>
            <a:ext cx="6858000" cy="400111"/>
          </a:xfrm>
          <a:prstGeom prst="rect">
            <a:avLst/>
          </a:prstGeom>
          <a:solidFill>
            <a:srgbClr val="55244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13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Montserrat" panose="00000800000000000000" pitchFamily="50" charset="0"/>
              <a:ea typeface="+mn-ea"/>
              <a:cs typeface="+mn-cs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F64BF69-6CA4-4062-BFFA-55F3F25316DA}"/>
              </a:ext>
            </a:extLst>
          </p:cNvPr>
          <p:cNvSpPr txBox="1"/>
          <p:nvPr/>
        </p:nvSpPr>
        <p:spPr>
          <a:xfrm>
            <a:off x="7694" y="846809"/>
            <a:ext cx="6857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>
                <a:solidFill>
                  <a:prstClr val="black"/>
                </a:solidFill>
                <a:latin typeface="Georgia" panose="02040502050405020303" pitchFamily="18" charset="0"/>
              </a:rPr>
              <a:t>Distanze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A5FCE37-ECEB-431A-8768-1185640EF479}"/>
              </a:ext>
            </a:extLst>
          </p:cNvPr>
          <p:cNvSpPr txBox="1"/>
          <p:nvPr/>
        </p:nvSpPr>
        <p:spPr>
          <a:xfrm>
            <a:off x="547659" y="7858862"/>
            <a:ext cx="56028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dirty="0">
                <a:solidFill>
                  <a:prstClr val="black"/>
                </a:solidFill>
                <a:latin typeface="Montserrat" panose="00000800000000000000" pitchFamily="50" charset="0"/>
              </a:rPr>
              <a:t>DISTANZE: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>
              <a:solidFill>
                <a:prstClr val="black"/>
              </a:solidFill>
              <a:latin typeface="Montserrat" panose="00000800000000000000" pitchFamily="50" charset="0"/>
            </a:endParaRP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t-IT" sz="1200" dirty="0">
                <a:solidFill>
                  <a:prstClr val="black"/>
                </a:solidFill>
                <a:latin typeface="Montserrat" panose="00000800000000000000" pitchFamily="50" charset="0"/>
              </a:rPr>
              <a:t>Distanza dal paese di Castiglion Fiorentino (AR): km 3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t-IT" sz="1200" dirty="0">
                <a:solidFill>
                  <a:prstClr val="black"/>
                </a:solidFill>
                <a:latin typeface="Montserrat" panose="00000800000000000000" pitchFamily="50" charset="0"/>
              </a:rPr>
              <a:t>Distanza da Cortona: km 9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t-IT" sz="1200" dirty="0">
                <a:solidFill>
                  <a:prstClr val="black"/>
                </a:solidFill>
                <a:latin typeface="Montserrat" panose="00000800000000000000" pitchFamily="50" charset="0"/>
              </a:rPr>
              <a:t>Distanza aeroporto di Perugia: km 60</a:t>
            </a:r>
          </a:p>
          <a:p>
            <a:pPr marL="171450" lvl="0" indent="-171450" algn="just">
              <a:buFontTx/>
              <a:buChar char="-"/>
              <a:defRPr/>
            </a:pPr>
            <a:r>
              <a:rPr lang="it-IT" sz="1200" dirty="0">
                <a:solidFill>
                  <a:prstClr val="black"/>
                </a:solidFill>
                <a:latin typeface="Montserrat" panose="00000800000000000000" pitchFamily="50" charset="0"/>
              </a:rPr>
              <a:t>Distanza Aeroporto di Firenze: km 70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FFDBDBC-C271-40A7-BE2B-78BC54A70E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8" r="30812"/>
          <a:stretch/>
        </p:blipFill>
        <p:spPr>
          <a:xfrm>
            <a:off x="534195" y="1660329"/>
            <a:ext cx="5778067" cy="5785123"/>
          </a:xfrm>
          <a:prstGeom prst="rect">
            <a:avLst/>
          </a:prstGeom>
          <a:solidFill>
            <a:srgbClr val="552448"/>
          </a:solidFill>
        </p:spPr>
      </p:pic>
      <p:sp>
        <p:nvSpPr>
          <p:cNvPr id="13" name="Stella a 5 punte 12">
            <a:extLst>
              <a:ext uri="{FF2B5EF4-FFF2-40B4-BE49-F238E27FC236}">
                <a16:creationId xmlns:a16="http://schemas.microsoft.com/office/drawing/2014/main" id="{FF28788E-94A2-43CF-A37B-7AF9C242B444}"/>
              </a:ext>
            </a:extLst>
          </p:cNvPr>
          <p:cNvSpPr/>
          <p:nvPr/>
        </p:nvSpPr>
        <p:spPr>
          <a:xfrm>
            <a:off x="4172530" y="4853474"/>
            <a:ext cx="199051" cy="199051"/>
          </a:xfrm>
          <a:prstGeom prst="star5">
            <a:avLst/>
          </a:prstGeom>
          <a:solidFill>
            <a:srgbClr val="5524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131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6AAABE64-CE35-471C-A3BD-B88014C123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"/>
          <a:stretch/>
        </p:blipFill>
        <p:spPr>
          <a:xfrm>
            <a:off x="632317" y="5298991"/>
            <a:ext cx="5593363" cy="398330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E8A5B69-3074-445D-9684-F668C8952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55"/>
          <a:stretch/>
        </p:blipFill>
        <p:spPr>
          <a:xfrm>
            <a:off x="632318" y="1859999"/>
            <a:ext cx="5593363" cy="3331597"/>
          </a:xfrm>
          <a:prstGeom prst="rect">
            <a:avLst/>
          </a:prstGeom>
        </p:spPr>
      </p:pic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A8F90E89-F0EF-44B8-9FEF-F5A93AA4A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2796" y="439751"/>
            <a:ext cx="2465867" cy="114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49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DF7FA35-E916-4A51-B12D-657A702D2C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" r="5276" b="7387"/>
          <a:stretch/>
        </p:blipFill>
        <p:spPr>
          <a:xfrm>
            <a:off x="649434" y="1761497"/>
            <a:ext cx="5603637" cy="386706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D40DA4A-DED3-470C-9020-6D0C199814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" r="1890"/>
          <a:stretch/>
        </p:blipFill>
        <p:spPr>
          <a:xfrm>
            <a:off x="649434" y="5739899"/>
            <a:ext cx="5581384" cy="3867061"/>
          </a:xfrm>
          <a:prstGeom prst="rect">
            <a:avLst/>
          </a:prstGeom>
        </p:spPr>
      </p:pic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46924DC6-0BC8-4F28-B6C2-89C4E36EE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2796" y="439751"/>
            <a:ext cx="2465867" cy="114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76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0E99700C-7DD3-4299-BA47-2877BE16E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6066" y="181545"/>
            <a:ext cx="2465867" cy="114777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AEE0818-837E-4143-A105-9F44E817F3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" t="2521" r="4567" b="941"/>
          <a:stretch/>
        </p:blipFill>
        <p:spPr>
          <a:xfrm>
            <a:off x="1" y="1587527"/>
            <a:ext cx="6858000" cy="813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99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5E1DF9B0-8D2A-4C4E-9C35-A69AB6EC548D}"/>
              </a:ext>
            </a:extLst>
          </p:cNvPr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rgbClr val="552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CA28B15-59A3-43BF-9915-39CFAC83BCF7}"/>
              </a:ext>
            </a:extLst>
          </p:cNvPr>
          <p:cNvSpPr txBox="1"/>
          <p:nvPr/>
        </p:nvSpPr>
        <p:spPr>
          <a:xfrm>
            <a:off x="388918" y="7693674"/>
            <a:ext cx="51053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err="1">
                <a:solidFill>
                  <a:srgbClr val="C1B291"/>
                </a:solidFill>
                <a:latin typeface="Montserrat" panose="00000800000000000000" pitchFamily="50" charset="0"/>
              </a:rPr>
              <a:t>Avv</a:t>
            </a:r>
            <a:r>
              <a:rPr lang="en-GB" sz="1200" b="1" dirty="0">
                <a:solidFill>
                  <a:srgbClr val="C1B291"/>
                </a:solidFill>
                <a:latin typeface="Montserrat" panose="00000800000000000000" pitchFamily="50" charset="0"/>
              </a:rPr>
              <a:t>. Sara Mazzetti</a:t>
            </a:r>
            <a:endParaRPr lang="it-IT" sz="1200" b="1" dirty="0">
              <a:solidFill>
                <a:srgbClr val="C1B291"/>
              </a:solidFill>
              <a:latin typeface="Montserrat" panose="00000800000000000000" pitchFamily="50" charset="0"/>
            </a:endParaRPr>
          </a:p>
          <a:p>
            <a:r>
              <a:rPr lang="it-IT" sz="1200" dirty="0">
                <a:solidFill>
                  <a:schemeClr val="bg1"/>
                </a:solidFill>
                <a:latin typeface="Montserrat" panose="00000800000000000000" pitchFamily="50" charset="0"/>
              </a:rPr>
              <a:t>Senior Real Estate Advisor</a:t>
            </a:r>
            <a:endParaRPr lang="en-GB" sz="1200" dirty="0">
              <a:solidFill>
                <a:schemeClr val="bg1"/>
              </a:solidFill>
              <a:latin typeface="Montserrat" panose="00000800000000000000" pitchFamily="50" charset="0"/>
            </a:endParaRPr>
          </a:p>
          <a:p>
            <a:r>
              <a:rPr lang="it-IT" sz="1200" u="sng" dirty="0">
                <a:solidFill>
                  <a:schemeClr val="bg1"/>
                </a:solidFill>
                <a:latin typeface="Montserrat" panose="00000800000000000000" pitchFamily="50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s.mazzetti@bhhsmaggi.it</a:t>
            </a:r>
            <a:endParaRPr lang="it-IT" sz="1200" u="sng" dirty="0">
              <a:solidFill>
                <a:schemeClr val="bg1"/>
              </a:solidFill>
              <a:latin typeface="Montserrat" panose="00000800000000000000" pitchFamily="50" charset="0"/>
            </a:endParaRPr>
          </a:p>
          <a:p>
            <a:endParaRPr lang="it-IT" sz="1200" u="sng" dirty="0">
              <a:solidFill>
                <a:schemeClr val="bg1"/>
              </a:solidFill>
              <a:latin typeface="Montserrat" panose="00000800000000000000" pitchFamily="50" charset="0"/>
            </a:endParaRPr>
          </a:p>
          <a:p>
            <a:r>
              <a:rPr lang="it-IT" sz="1200" b="1" dirty="0">
                <a:solidFill>
                  <a:schemeClr val="bg1"/>
                </a:solidFill>
                <a:latin typeface="Montserrat" panose="00000800000000000000" pitchFamily="50" charset="0"/>
              </a:rPr>
              <a:t>MILANO </a:t>
            </a:r>
            <a:endParaRPr lang="en-GB" sz="1200" b="1" dirty="0">
              <a:solidFill>
                <a:schemeClr val="bg1"/>
              </a:solidFill>
              <a:latin typeface="Montserrat" panose="00000800000000000000" pitchFamily="50" charset="0"/>
            </a:endParaRPr>
          </a:p>
          <a:p>
            <a:r>
              <a:rPr lang="it-IT" sz="1200" dirty="0">
                <a:solidFill>
                  <a:schemeClr val="bg1"/>
                </a:solidFill>
                <a:latin typeface="Montserrat" panose="00000800000000000000" pitchFamily="50" charset="0"/>
              </a:rPr>
              <a:t>Via Paolo da Cannobio, 9 </a:t>
            </a:r>
          </a:p>
          <a:p>
            <a:r>
              <a:rPr lang="it-IT" sz="1200" dirty="0">
                <a:solidFill>
                  <a:schemeClr val="bg1"/>
                </a:solidFill>
                <a:latin typeface="Montserrat" panose="00000800000000000000" pitchFamily="50" charset="0"/>
              </a:rPr>
              <a:t>Tel. +39 02 620 87696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E30979A-AEC3-4FE0-8279-68743DB6FA95}"/>
              </a:ext>
            </a:extLst>
          </p:cNvPr>
          <p:cNvSpPr txBox="1"/>
          <p:nvPr/>
        </p:nvSpPr>
        <p:spPr>
          <a:xfrm>
            <a:off x="388918" y="9116373"/>
            <a:ext cx="5220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rgbClr val="C1B291"/>
                </a:solidFill>
                <a:latin typeface="Montserrat" panose="00000800000000000000" pitchFamily="50" charset="0"/>
              </a:rPr>
              <a:t>©2020 </a:t>
            </a:r>
            <a:r>
              <a:rPr lang="en-US" sz="600" b="1" dirty="0">
                <a:solidFill>
                  <a:srgbClr val="C1B291"/>
                </a:solidFill>
                <a:latin typeface="Montserrat" panose="00000800000000000000" pitchFamily="50" charset="0"/>
              </a:rPr>
              <a:t>BHH Affiliates, LLC.</a:t>
            </a:r>
            <a:r>
              <a:rPr lang="en-US" sz="600" dirty="0">
                <a:solidFill>
                  <a:srgbClr val="C1B291"/>
                </a:solidFill>
                <a:latin typeface="Montserrat" panose="00000800000000000000" pitchFamily="50" charset="0"/>
              </a:rPr>
              <a:t> An independently owned and operated franchisee of </a:t>
            </a:r>
            <a:r>
              <a:rPr lang="en-US" sz="600" b="1" dirty="0">
                <a:solidFill>
                  <a:srgbClr val="C1B291"/>
                </a:solidFill>
                <a:latin typeface="Montserrat" panose="00000800000000000000" pitchFamily="50" charset="0"/>
              </a:rPr>
              <a:t>BHH Affiliates, LLC. Berkshire Hathaway HomeServices</a:t>
            </a:r>
            <a:r>
              <a:rPr lang="en-US" sz="600" dirty="0">
                <a:solidFill>
                  <a:srgbClr val="C1B291"/>
                </a:solidFill>
                <a:latin typeface="Montserrat" panose="00000800000000000000" pitchFamily="50" charset="0"/>
              </a:rPr>
              <a:t> and the </a:t>
            </a:r>
            <a:r>
              <a:rPr lang="en-US" sz="600" b="1" dirty="0">
                <a:solidFill>
                  <a:srgbClr val="C1B291"/>
                </a:solidFill>
                <a:latin typeface="Montserrat" panose="00000800000000000000" pitchFamily="50" charset="0"/>
              </a:rPr>
              <a:t>Berkshire Hathaway HomeServices</a:t>
            </a:r>
            <a:r>
              <a:rPr lang="en-US" sz="600" dirty="0">
                <a:solidFill>
                  <a:srgbClr val="C1B291"/>
                </a:solidFill>
                <a:latin typeface="Montserrat" panose="00000800000000000000" pitchFamily="50" charset="0"/>
              </a:rPr>
              <a:t> symbol are registered service marks of </a:t>
            </a:r>
            <a:r>
              <a:rPr lang="en-US" sz="600" b="1" dirty="0">
                <a:solidFill>
                  <a:srgbClr val="C1B291"/>
                </a:solidFill>
                <a:latin typeface="Montserrat" panose="00000800000000000000" pitchFamily="50" charset="0"/>
              </a:rPr>
              <a:t>Columbia Insurance Company</a:t>
            </a:r>
            <a:r>
              <a:rPr lang="en-US" sz="600" dirty="0">
                <a:solidFill>
                  <a:srgbClr val="C1B291"/>
                </a:solidFill>
                <a:latin typeface="Montserrat" panose="00000800000000000000" pitchFamily="50" charset="0"/>
              </a:rPr>
              <a:t>, a </a:t>
            </a:r>
            <a:r>
              <a:rPr lang="en-US" sz="600" b="1" dirty="0">
                <a:solidFill>
                  <a:srgbClr val="C1B291"/>
                </a:solidFill>
                <a:latin typeface="Montserrat" panose="00000800000000000000" pitchFamily="50" charset="0"/>
              </a:rPr>
              <a:t>Berkshire Hathaway</a:t>
            </a:r>
            <a:r>
              <a:rPr lang="en-US" sz="600" dirty="0">
                <a:solidFill>
                  <a:srgbClr val="C1B291"/>
                </a:solidFill>
                <a:latin typeface="Montserrat" panose="00000800000000000000" pitchFamily="50" charset="0"/>
              </a:rPr>
              <a:t> affiliate.</a:t>
            </a:r>
            <a:endParaRPr lang="it-IT" sz="600" dirty="0">
              <a:solidFill>
                <a:srgbClr val="C1B291"/>
              </a:solidFill>
              <a:latin typeface="Montserrat" panose="00000800000000000000" pitchFamily="50" charset="0"/>
            </a:endParaRPr>
          </a:p>
        </p:txBody>
      </p: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6186108D-EFDF-4710-9892-13D73942912A}"/>
              </a:ext>
            </a:extLst>
          </p:cNvPr>
          <p:cNvSpPr/>
          <p:nvPr/>
        </p:nvSpPr>
        <p:spPr>
          <a:xfrm>
            <a:off x="2567273" y="3229549"/>
            <a:ext cx="1723454" cy="1723451"/>
          </a:xfrm>
          <a:custGeom>
            <a:avLst/>
            <a:gdLst>
              <a:gd name="connsiteX0" fmla="*/ 310413 w 620788"/>
              <a:gd name="connsiteY0" fmla="*/ 0 h 620787"/>
              <a:gd name="connsiteX1" fmla="*/ 0 w 620788"/>
              <a:gd name="connsiteY1" fmla="*/ 310375 h 620787"/>
              <a:gd name="connsiteX2" fmla="*/ 310376 w 620788"/>
              <a:gd name="connsiteY2" fmla="*/ 620788 h 620787"/>
              <a:gd name="connsiteX3" fmla="*/ 620788 w 620788"/>
              <a:gd name="connsiteY3" fmla="*/ 310412 h 620787"/>
              <a:gd name="connsiteX4" fmla="*/ 620788 w 620788"/>
              <a:gd name="connsiteY4" fmla="*/ 310394 h 620787"/>
              <a:gd name="connsiteX5" fmla="*/ 620788 w 620788"/>
              <a:gd name="connsiteY5" fmla="*/ 310394 h 620787"/>
              <a:gd name="connsiteX6" fmla="*/ 310413 w 620788"/>
              <a:gd name="connsiteY6" fmla="*/ 0 h 620787"/>
              <a:gd name="connsiteX7" fmla="*/ 310413 w 620788"/>
              <a:gd name="connsiteY7" fmla="*/ 605189 h 620787"/>
              <a:gd name="connsiteX8" fmla="*/ 15599 w 620788"/>
              <a:gd name="connsiteY8" fmla="*/ 310412 h 620787"/>
              <a:gd name="connsiteX9" fmla="*/ 310376 w 620788"/>
              <a:gd name="connsiteY9" fmla="*/ 15599 h 620787"/>
              <a:gd name="connsiteX10" fmla="*/ 605189 w 620788"/>
              <a:gd name="connsiteY10" fmla="*/ 310375 h 620787"/>
              <a:gd name="connsiteX11" fmla="*/ 605189 w 620788"/>
              <a:gd name="connsiteY11" fmla="*/ 310394 h 620787"/>
              <a:gd name="connsiteX12" fmla="*/ 605189 w 620788"/>
              <a:gd name="connsiteY12" fmla="*/ 310394 h 620787"/>
              <a:gd name="connsiteX13" fmla="*/ 310413 w 620788"/>
              <a:gd name="connsiteY13" fmla="*/ 605189 h 620787"/>
              <a:gd name="connsiteX14" fmla="*/ 544050 w 620788"/>
              <a:gd name="connsiteY14" fmla="*/ 385411 h 620787"/>
              <a:gd name="connsiteX15" fmla="*/ 552784 w 620788"/>
              <a:gd name="connsiteY15" fmla="*/ 376677 h 620787"/>
              <a:gd name="connsiteX16" fmla="*/ 544050 w 620788"/>
              <a:gd name="connsiteY16" fmla="*/ 367943 h 620787"/>
              <a:gd name="connsiteX17" fmla="*/ 535316 w 620788"/>
              <a:gd name="connsiteY17" fmla="*/ 376677 h 620787"/>
              <a:gd name="connsiteX18" fmla="*/ 544050 w 620788"/>
              <a:gd name="connsiteY18" fmla="*/ 385411 h 620787"/>
              <a:gd name="connsiteX19" fmla="*/ 76738 w 620788"/>
              <a:gd name="connsiteY19" fmla="*/ 385411 h 620787"/>
              <a:gd name="connsiteX20" fmla="*/ 86342 w 620788"/>
              <a:gd name="connsiteY20" fmla="*/ 376525 h 620787"/>
              <a:gd name="connsiteX21" fmla="*/ 77456 w 620788"/>
              <a:gd name="connsiteY21" fmla="*/ 366921 h 620787"/>
              <a:gd name="connsiteX22" fmla="*/ 68004 w 620788"/>
              <a:gd name="connsiteY22" fmla="*/ 374456 h 620787"/>
              <a:gd name="connsiteX23" fmla="*/ 68004 w 620788"/>
              <a:gd name="connsiteY23" fmla="*/ 376677 h 620787"/>
              <a:gd name="connsiteX24" fmla="*/ 76738 w 620788"/>
              <a:gd name="connsiteY24" fmla="*/ 385411 h 620787"/>
              <a:gd name="connsiteX25" fmla="*/ 84325 w 620788"/>
              <a:gd name="connsiteY25" fmla="*/ 317703 h 620787"/>
              <a:gd name="connsiteX26" fmla="*/ 51387 w 620788"/>
              <a:gd name="connsiteY26" fmla="*/ 317555 h 620787"/>
              <a:gd name="connsiteX27" fmla="*/ 51387 w 620788"/>
              <a:gd name="connsiteY27" fmla="*/ 300513 h 620787"/>
              <a:gd name="connsiteX28" fmla="*/ 58789 w 620788"/>
              <a:gd name="connsiteY28" fmla="*/ 291390 h 620787"/>
              <a:gd name="connsiteX29" fmla="*/ 59992 w 620788"/>
              <a:gd name="connsiteY29" fmla="*/ 291390 h 620787"/>
              <a:gd name="connsiteX30" fmla="*/ 67282 w 620788"/>
              <a:gd name="connsiteY30" fmla="*/ 297126 h 620787"/>
              <a:gd name="connsiteX31" fmla="*/ 75295 w 620788"/>
              <a:gd name="connsiteY31" fmla="*/ 291112 h 620787"/>
              <a:gd name="connsiteX32" fmla="*/ 83973 w 620788"/>
              <a:gd name="connsiteY32" fmla="*/ 299328 h 620787"/>
              <a:gd name="connsiteX33" fmla="*/ 83973 w 620788"/>
              <a:gd name="connsiteY33" fmla="*/ 300698 h 620787"/>
              <a:gd name="connsiteX34" fmla="*/ 61842 w 620788"/>
              <a:gd name="connsiteY34" fmla="*/ 297663 h 620787"/>
              <a:gd name="connsiteX35" fmla="*/ 58271 w 620788"/>
              <a:gd name="connsiteY35" fmla="*/ 301197 h 620787"/>
              <a:gd name="connsiteX36" fmla="*/ 58271 w 620788"/>
              <a:gd name="connsiteY36" fmla="*/ 301234 h 620787"/>
              <a:gd name="connsiteX37" fmla="*/ 58271 w 620788"/>
              <a:gd name="connsiteY37" fmla="*/ 310116 h 620787"/>
              <a:gd name="connsiteX38" fmla="*/ 64988 w 620788"/>
              <a:gd name="connsiteY38" fmla="*/ 310116 h 620787"/>
              <a:gd name="connsiteX39" fmla="*/ 64988 w 620788"/>
              <a:gd name="connsiteY39" fmla="*/ 301382 h 620787"/>
              <a:gd name="connsiteX40" fmla="*/ 61866 w 620788"/>
              <a:gd name="connsiteY40" fmla="*/ 297681 h 620787"/>
              <a:gd name="connsiteX41" fmla="*/ 61860 w 620788"/>
              <a:gd name="connsiteY41" fmla="*/ 297681 h 620787"/>
              <a:gd name="connsiteX42" fmla="*/ 75017 w 620788"/>
              <a:gd name="connsiteY42" fmla="*/ 297663 h 620787"/>
              <a:gd name="connsiteX43" fmla="*/ 71316 w 620788"/>
              <a:gd name="connsiteY43" fmla="*/ 301364 h 620787"/>
              <a:gd name="connsiteX44" fmla="*/ 71316 w 620788"/>
              <a:gd name="connsiteY44" fmla="*/ 301660 h 620787"/>
              <a:gd name="connsiteX45" fmla="*/ 71316 w 620788"/>
              <a:gd name="connsiteY45" fmla="*/ 310690 h 620787"/>
              <a:gd name="connsiteX46" fmla="*/ 78718 w 620788"/>
              <a:gd name="connsiteY46" fmla="*/ 310690 h 620787"/>
              <a:gd name="connsiteX47" fmla="*/ 78718 w 620788"/>
              <a:gd name="connsiteY47" fmla="*/ 301808 h 620787"/>
              <a:gd name="connsiteX48" fmla="*/ 75017 w 620788"/>
              <a:gd name="connsiteY48" fmla="*/ 297367 h 620787"/>
              <a:gd name="connsiteX49" fmla="*/ 87323 w 620788"/>
              <a:gd name="connsiteY49" fmla="*/ 274181 h 620787"/>
              <a:gd name="connsiteX50" fmla="*/ 55402 w 620788"/>
              <a:gd name="connsiteY50" fmla="*/ 267445 h 620787"/>
              <a:gd name="connsiteX51" fmla="*/ 60269 w 620788"/>
              <a:gd name="connsiteY51" fmla="*/ 244962 h 620787"/>
              <a:gd name="connsiteX52" fmla="*/ 66283 w 620788"/>
              <a:gd name="connsiteY52" fmla="*/ 246257 h 620787"/>
              <a:gd name="connsiteX53" fmla="*/ 62841 w 620788"/>
              <a:gd name="connsiteY53" fmla="*/ 261857 h 620787"/>
              <a:gd name="connsiteX54" fmla="*/ 69577 w 620788"/>
              <a:gd name="connsiteY54" fmla="*/ 263300 h 620787"/>
              <a:gd name="connsiteX55" fmla="*/ 72871 w 620788"/>
              <a:gd name="connsiteY55" fmla="*/ 247978 h 620787"/>
              <a:gd name="connsiteX56" fmla="*/ 78737 w 620788"/>
              <a:gd name="connsiteY56" fmla="*/ 249255 h 620787"/>
              <a:gd name="connsiteX57" fmla="*/ 75406 w 620788"/>
              <a:gd name="connsiteY57" fmla="*/ 264614 h 620787"/>
              <a:gd name="connsiteX58" fmla="*/ 82808 w 620788"/>
              <a:gd name="connsiteY58" fmla="*/ 266187 h 620787"/>
              <a:gd name="connsiteX59" fmla="*/ 86231 w 620788"/>
              <a:gd name="connsiteY59" fmla="*/ 250439 h 620787"/>
              <a:gd name="connsiteX60" fmla="*/ 92115 w 620788"/>
              <a:gd name="connsiteY60" fmla="*/ 251735 h 620787"/>
              <a:gd name="connsiteX61" fmla="*/ 104217 w 620788"/>
              <a:gd name="connsiteY61" fmla="*/ 218353 h 620787"/>
              <a:gd name="connsiteX62" fmla="*/ 91264 w 620788"/>
              <a:gd name="connsiteY62" fmla="*/ 219796 h 620787"/>
              <a:gd name="connsiteX63" fmla="*/ 89266 w 620788"/>
              <a:gd name="connsiteY63" fmla="*/ 224367 h 620787"/>
              <a:gd name="connsiteX64" fmla="*/ 99850 w 620788"/>
              <a:gd name="connsiteY64" fmla="*/ 228808 h 620787"/>
              <a:gd name="connsiteX65" fmla="*/ 97278 w 620788"/>
              <a:gd name="connsiteY65" fmla="*/ 235247 h 620787"/>
              <a:gd name="connsiteX66" fmla="*/ 67208 w 620788"/>
              <a:gd name="connsiteY66" fmla="*/ 222646 h 620787"/>
              <a:gd name="connsiteX67" fmla="*/ 73093 w 620788"/>
              <a:gd name="connsiteY67" fmla="*/ 208342 h 620787"/>
              <a:gd name="connsiteX68" fmla="*/ 86046 w 620788"/>
              <a:gd name="connsiteY68" fmla="*/ 201791 h 620787"/>
              <a:gd name="connsiteX69" fmla="*/ 87323 w 620788"/>
              <a:gd name="connsiteY69" fmla="*/ 202328 h 620787"/>
              <a:gd name="connsiteX70" fmla="*/ 93485 w 620788"/>
              <a:gd name="connsiteY70" fmla="*/ 212635 h 620787"/>
              <a:gd name="connsiteX71" fmla="*/ 107807 w 620788"/>
              <a:gd name="connsiteY71" fmla="*/ 210618 h 620787"/>
              <a:gd name="connsiteX72" fmla="*/ 84177 w 620788"/>
              <a:gd name="connsiteY72" fmla="*/ 209100 h 620787"/>
              <a:gd name="connsiteX73" fmla="*/ 78527 w 620788"/>
              <a:gd name="connsiteY73" fmla="*/ 211253 h 620787"/>
              <a:gd name="connsiteX74" fmla="*/ 78515 w 620788"/>
              <a:gd name="connsiteY74" fmla="*/ 211284 h 620787"/>
              <a:gd name="connsiteX75" fmla="*/ 78311 w 620788"/>
              <a:gd name="connsiteY75" fmla="*/ 211821 h 620787"/>
              <a:gd name="connsiteX76" fmla="*/ 75406 w 620788"/>
              <a:gd name="connsiteY76" fmla="*/ 218630 h 620787"/>
              <a:gd name="connsiteX77" fmla="*/ 83566 w 620788"/>
              <a:gd name="connsiteY77" fmla="*/ 222054 h 620787"/>
              <a:gd name="connsiteX78" fmla="*/ 86286 w 620788"/>
              <a:gd name="connsiteY78" fmla="*/ 215336 h 620787"/>
              <a:gd name="connsiteX79" fmla="*/ 85106 w 620788"/>
              <a:gd name="connsiteY79" fmla="*/ 209382 h 620787"/>
              <a:gd name="connsiteX80" fmla="*/ 85102 w 620788"/>
              <a:gd name="connsiteY80" fmla="*/ 209378 h 620787"/>
              <a:gd name="connsiteX81" fmla="*/ 84140 w 620788"/>
              <a:gd name="connsiteY81" fmla="*/ 208897 h 620787"/>
              <a:gd name="connsiteX82" fmla="*/ 125849 w 620788"/>
              <a:gd name="connsiteY82" fmla="*/ 180474 h 620787"/>
              <a:gd name="connsiteX83" fmla="*/ 109528 w 620788"/>
              <a:gd name="connsiteY83" fmla="*/ 181473 h 620787"/>
              <a:gd name="connsiteX84" fmla="*/ 110657 w 620788"/>
              <a:gd name="connsiteY84" fmla="*/ 185341 h 620787"/>
              <a:gd name="connsiteX85" fmla="*/ 119113 w 620788"/>
              <a:gd name="connsiteY85" fmla="*/ 190781 h 620787"/>
              <a:gd name="connsiteX86" fmla="*/ 115246 w 620788"/>
              <a:gd name="connsiteY86" fmla="*/ 196647 h 620787"/>
              <a:gd name="connsiteX87" fmla="*/ 88192 w 620788"/>
              <a:gd name="connsiteY87" fmla="*/ 178605 h 620787"/>
              <a:gd name="connsiteX88" fmla="*/ 91893 w 620788"/>
              <a:gd name="connsiteY88" fmla="*/ 172869 h 620787"/>
              <a:gd name="connsiteX89" fmla="*/ 103921 w 620788"/>
              <a:gd name="connsiteY89" fmla="*/ 180900 h 620787"/>
              <a:gd name="connsiteX90" fmla="*/ 98185 w 620788"/>
              <a:gd name="connsiteY90" fmla="*/ 163283 h 620787"/>
              <a:gd name="connsiteX91" fmla="*/ 102922 w 620788"/>
              <a:gd name="connsiteY91" fmla="*/ 156122 h 620787"/>
              <a:gd name="connsiteX92" fmla="*/ 108714 w 620788"/>
              <a:gd name="connsiteY92" fmla="*/ 174386 h 620787"/>
              <a:gd name="connsiteX93" fmla="*/ 130771 w 620788"/>
              <a:gd name="connsiteY93" fmla="*/ 172536 h 620787"/>
              <a:gd name="connsiteX94" fmla="*/ 134861 w 620788"/>
              <a:gd name="connsiteY94" fmla="*/ 160989 h 620787"/>
              <a:gd name="connsiteX95" fmla="*/ 133565 w 620788"/>
              <a:gd name="connsiteY95" fmla="*/ 154549 h 620787"/>
              <a:gd name="connsiteX96" fmla="*/ 144020 w 620788"/>
              <a:gd name="connsiteY96" fmla="*/ 150108 h 620787"/>
              <a:gd name="connsiteX97" fmla="*/ 145316 w 620788"/>
              <a:gd name="connsiteY97" fmla="*/ 143521 h 620787"/>
              <a:gd name="connsiteX98" fmla="*/ 122259 w 620788"/>
              <a:gd name="connsiteY98" fmla="*/ 147388 h 620787"/>
              <a:gd name="connsiteX99" fmla="*/ 123219 w 620788"/>
              <a:gd name="connsiteY99" fmla="*/ 132031 h 620787"/>
              <a:gd name="connsiteX100" fmla="*/ 123221 w 620788"/>
              <a:gd name="connsiteY100" fmla="*/ 132029 h 620787"/>
              <a:gd name="connsiteX101" fmla="*/ 123702 w 620788"/>
              <a:gd name="connsiteY101" fmla="*/ 131641 h 620787"/>
              <a:gd name="connsiteX102" fmla="*/ 135712 w 620788"/>
              <a:gd name="connsiteY102" fmla="*/ 125627 h 620787"/>
              <a:gd name="connsiteX103" fmla="*/ 136730 w 620788"/>
              <a:gd name="connsiteY103" fmla="*/ 132066 h 620787"/>
              <a:gd name="connsiteX104" fmla="*/ 127699 w 620788"/>
              <a:gd name="connsiteY104" fmla="*/ 136359 h 620787"/>
              <a:gd name="connsiteX105" fmla="*/ 126848 w 620788"/>
              <a:gd name="connsiteY105" fmla="*/ 141911 h 620787"/>
              <a:gd name="connsiteX106" fmla="*/ 149757 w 620788"/>
              <a:gd name="connsiteY106" fmla="*/ 137914 h 620787"/>
              <a:gd name="connsiteX107" fmla="*/ 148184 w 620788"/>
              <a:gd name="connsiteY107" fmla="*/ 154568 h 620787"/>
              <a:gd name="connsiteX108" fmla="*/ 134861 w 620788"/>
              <a:gd name="connsiteY108" fmla="*/ 160008 h 620787"/>
              <a:gd name="connsiteX109" fmla="*/ 187117 w 620788"/>
              <a:gd name="connsiteY109" fmla="*/ 121482 h 620787"/>
              <a:gd name="connsiteX110" fmla="*/ 179253 w 620788"/>
              <a:gd name="connsiteY110" fmla="*/ 110379 h 620787"/>
              <a:gd name="connsiteX111" fmla="*/ 166651 w 620788"/>
              <a:gd name="connsiteY111" fmla="*/ 119113 h 620787"/>
              <a:gd name="connsiteX112" fmla="*/ 174516 w 620788"/>
              <a:gd name="connsiteY112" fmla="*/ 130216 h 620787"/>
              <a:gd name="connsiteX113" fmla="*/ 168798 w 620788"/>
              <a:gd name="connsiteY113" fmla="*/ 134213 h 620787"/>
              <a:gd name="connsiteX114" fmla="*/ 150182 w 620788"/>
              <a:gd name="connsiteY114" fmla="*/ 107659 h 620787"/>
              <a:gd name="connsiteX115" fmla="*/ 155900 w 620788"/>
              <a:gd name="connsiteY115" fmla="*/ 103792 h 620787"/>
              <a:gd name="connsiteX116" fmla="*/ 163210 w 620788"/>
              <a:gd name="connsiteY116" fmla="*/ 114247 h 620787"/>
              <a:gd name="connsiteX117" fmla="*/ 175811 w 620788"/>
              <a:gd name="connsiteY117" fmla="*/ 105475 h 620787"/>
              <a:gd name="connsiteX118" fmla="*/ 168409 w 620788"/>
              <a:gd name="connsiteY118" fmla="*/ 95020 h 620787"/>
              <a:gd name="connsiteX119" fmla="*/ 174127 w 620788"/>
              <a:gd name="connsiteY119" fmla="*/ 91005 h 620787"/>
              <a:gd name="connsiteX120" fmla="*/ 192743 w 620788"/>
              <a:gd name="connsiteY120" fmla="*/ 117633 h 620787"/>
              <a:gd name="connsiteX121" fmla="*/ 209027 w 620788"/>
              <a:gd name="connsiteY121" fmla="*/ 109176 h 620787"/>
              <a:gd name="connsiteX122" fmla="*/ 194704 w 620788"/>
              <a:gd name="connsiteY122" fmla="*/ 79754 h 620787"/>
              <a:gd name="connsiteX123" fmla="*/ 201014 w 620788"/>
              <a:gd name="connsiteY123" fmla="*/ 76738 h 620787"/>
              <a:gd name="connsiteX124" fmla="*/ 215318 w 620788"/>
              <a:gd name="connsiteY124" fmla="*/ 106086 h 620787"/>
              <a:gd name="connsiteX125" fmla="*/ 249348 w 620788"/>
              <a:gd name="connsiteY125" fmla="*/ 93355 h 620787"/>
              <a:gd name="connsiteX126" fmla="*/ 239892 w 620788"/>
              <a:gd name="connsiteY126" fmla="*/ 84103 h 620787"/>
              <a:gd name="connsiteX127" fmla="*/ 235025 w 620788"/>
              <a:gd name="connsiteY127" fmla="*/ 85694 h 620787"/>
              <a:gd name="connsiteX128" fmla="*/ 238467 w 620788"/>
              <a:gd name="connsiteY128" fmla="*/ 96704 h 620787"/>
              <a:gd name="connsiteX129" fmla="*/ 231880 w 620788"/>
              <a:gd name="connsiteY129" fmla="*/ 98721 h 620787"/>
              <a:gd name="connsiteX130" fmla="*/ 222202 w 620788"/>
              <a:gd name="connsiteY130" fmla="*/ 67726 h 620787"/>
              <a:gd name="connsiteX131" fmla="*/ 236506 w 620788"/>
              <a:gd name="connsiteY131" fmla="*/ 63285 h 620787"/>
              <a:gd name="connsiteX132" fmla="*/ 249564 w 620788"/>
              <a:gd name="connsiteY132" fmla="*/ 68822 h 620787"/>
              <a:gd name="connsiteX133" fmla="*/ 249570 w 620788"/>
              <a:gd name="connsiteY133" fmla="*/ 68837 h 620787"/>
              <a:gd name="connsiteX134" fmla="*/ 249977 w 620788"/>
              <a:gd name="connsiteY134" fmla="*/ 70039 h 620787"/>
              <a:gd name="connsiteX135" fmla="*/ 245962 w 620788"/>
              <a:gd name="connsiteY135" fmla="*/ 81420 h 620787"/>
              <a:gd name="connsiteX136" fmla="*/ 256694 w 620788"/>
              <a:gd name="connsiteY136" fmla="*/ 91153 h 620787"/>
              <a:gd name="connsiteX137" fmla="*/ 243630 w 620788"/>
              <a:gd name="connsiteY137" fmla="*/ 72019 h 620787"/>
              <a:gd name="connsiteX138" fmla="*/ 238079 w 620788"/>
              <a:gd name="connsiteY138" fmla="*/ 69207 h 620787"/>
              <a:gd name="connsiteX139" fmla="*/ 237820 w 620788"/>
              <a:gd name="connsiteY139" fmla="*/ 69299 h 620787"/>
              <a:gd name="connsiteX140" fmla="*/ 230806 w 620788"/>
              <a:gd name="connsiteY140" fmla="*/ 71446 h 620787"/>
              <a:gd name="connsiteX141" fmla="*/ 233379 w 620788"/>
              <a:gd name="connsiteY141" fmla="*/ 79884 h 620787"/>
              <a:gd name="connsiteX142" fmla="*/ 240096 w 620788"/>
              <a:gd name="connsiteY142" fmla="*/ 77719 h 620787"/>
              <a:gd name="connsiteX143" fmla="*/ 243802 w 620788"/>
              <a:gd name="connsiteY143" fmla="*/ 72424 h 620787"/>
              <a:gd name="connsiteX144" fmla="*/ 243797 w 620788"/>
              <a:gd name="connsiteY144" fmla="*/ 72389 h 620787"/>
              <a:gd name="connsiteX145" fmla="*/ 243575 w 620788"/>
              <a:gd name="connsiteY145" fmla="*/ 71575 h 620787"/>
              <a:gd name="connsiteX146" fmla="*/ 273237 w 620788"/>
              <a:gd name="connsiteY146" fmla="*/ 87915 h 620787"/>
              <a:gd name="connsiteX147" fmla="*/ 269536 w 620788"/>
              <a:gd name="connsiteY147" fmla="*/ 55550 h 620787"/>
              <a:gd name="connsiteX148" fmla="*/ 292297 w 620788"/>
              <a:gd name="connsiteY148" fmla="*/ 52830 h 620787"/>
              <a:gd name="connsiteX149" fmla="*/ 293018 w 620788"/>
              <a:gd name="connsiteY149" fmla="*/ 58992 h 620787"/>
              <a:gd name="connsiteX150" fmla="*/ 276975 w 620788"/>
              <a:gd name="connsiteY150" fmla="*/ 60843 h 620787"/>
              <a:gd name="connsiteX151" fmla="*/ 277845 w 620788"/>
              <a:gd name="connsiteY151" fmla="*/ 67578 h 620787"/>
              <a:gd name="connsiteX152" fmla="*/ 293444 w 620788"/>
              <a:gd name="connsiteY152" fmla="*/ 65728 h 620787"/>
              <a:gd name="connsiteX153" fmla="*/ 293444 w 620788"/>
              <a:gd name="connsiteY153" fmla="*/ 71890 h 620787"/>
              <a:gd name="connsiteX154" fmla="*/ 277845 w 620788"/>
              <a:gd name="connsiteY154" fmla="*/ 73611 h 620787"/>
              <a:gd name="connsiteX155" fmla="*/ 278696 w 620788"/>
              <a:gd name="connsiteY155" fmla="*/ 81013 h 620787"/>
              <a:gd name="connsiteX156" fmla="*/ 294739 w 620788"/>
              <a:gd name="connsiteY156" fmla="*/ 79162 h 620787"/>
              <a:gd name="connsiteX157" fmla="*/ 294739 w 620788"/>
              <a:gd name="connsiteY157" fmla="*/ 85121 h 620787"/>
              <a:gd name="connsiteX158" fmla="*/ 359135 w 620788"/>
              <a:gd name="connsiteY158" fmla="*/ 90191 h 620787"/>
              <a:gd name="connsiteX159" fmla="*/ 361578 w 620788"/>
              <a:gd name="connsiteY159" fmla="*/ 76590 h 620787"/>
              <a:gd name="connsiteX160" fmla="*/ 346404 w 620788"/>
              <a:gd name="connsiteY160" fmla="*/ 74166 h 620787"/>
              <a:gd name="connsiteX161" fmla="*/ 343961 w 620788"/>
              <a:gd name="connsiteY161" fmla="*/ 87619 h 620787"/>
              <a:gd name="connsiteX162" fmla="*/ 337096 w 620788"/>
              <a:gd name="connsiteY162" fmla="*/ 86342 h 620787"/>
              <a:gd name="connsiteX163" fmla="*/ 342962 w 620788"/>
              <a:gd name="connsiteY163" fmla="*/ 54403 h 620787"/>
              <a:gd name="connsiteX164" fmla="*/ 349846 w 620788"/>
              <a:gd name="connsiteY164" fmla="*/ 55698 h 620787"/>
              <a:gd name="connsiteX165" fmla="*/ 347422 w 620788"/>
              <a:gd name="connsiteY165" fmla="*/ 68300 h 620787"/>
              <a:gd name="connsiteX166" fmla="*/ 362595 w 620788"/>
              <a:gd name="connsiteY166" fmla="*/ 71020 h 620787"/>
              <a:gd name="connsiteX167" fmla="*/ 364890 w 620788"/>
              <a:gd name="connsiteY167" fmla="*/ 58419 h 620787"/>
              <a:gd name="connsiteX168" fmla="*/ 371755 w 620788"/>
              <a:gd name="connsiteY168" fmla="*/ 59695 h 620787"/>
              <a:gd name="connsiteX169" fmla="*/ 365889 w 620788"/>
              <a:gd name="connsiteY169" fmla="*/ 91634 h 620787"/>
              <a:gd name="connsiteX170" fmla="*/ 403805 w 620788"/>
              <a:gd name="connsiteY170" fmla="*/ 104513 h 620787"/>
              <a:gd name="connsiteX171" fmla="*/ 403805 w 620788"/>
              <a:gd name="connsiteY171" fmla="*/ 98499 h 620787"/>
              <a:gd name="connsiteX172" fmla="*/ 390852 w 620788"/>
              <a:gd name="connsiteY172" fmla="*/ 93355 h 620787"/>
              <a:gd name="connsiteX173" fmla="*/ 386836 w 620788"/>
              <a:gd name="connsiteY173" fmla="*/ 97648 h 620787"/>
              <a:gd name="connsiteX174" fmla="*/ 379693 w 620788"/>
              <a:gd name="connsiteY174" fmla="*/ 94780 h 620787"/>
              <a:gd name="connsiteX175" fmla="*/ 403453 w 620788"/>
              <a:gd name="connsiteY175" fmla="*/ 69299 h 620787"/>
              <a:gd name="connsiteX176" fmla="*/ 411466 w 620788"/>
              <a:gd name="connsiteY176" fmla="*/ 72593 h 620787"/>
              <a:gd name="connsiteX177" fmla="*/ 411466 w 620788"/>
              <a:gd name="connsiteY177" fmla="*/ 107326 h 620787"/>
              <a:gd name="connsiteX178" fmla="*/ 405100 w 620788"/>
              <a:gd name="connsiteY178" fmla="*/ 77312 h 620787"/>
              <a:gd name="connsiteX179" fmla="*/ 395071 w 620788"/>
              <a:gd name="connsiteY179" fmla="*/ 88414 h 620787"/>
              <a:gd name="connsiteX180" fmla="*/ 404526 w 620788"/>
              <a:gd name="connsiteY180" fmla="*/ 92282 h 620787"/>
              <a:gd name="connsiteX181" fmla="*/ 426861 w 620788"/>
              <a:gd name="connsiteY181" fmla="*/ 116689 h 620787"/>
              <a:gd name="connsiteX182" fmla="*/ 441184 w 620788"/>
              <a:gd name="connsiteY182" fmla="*/ 94206 h 620787"/>
              <a:gd name="connsiteX183" fmla="*/ 433097 w 620788"/>
              <a:gd name="connsiteY183" fmla="*/ 89192 h 620787"/>
              <a:gd name="connsiteX184" fmla="*/ 436243 w 620788"/>
              <a:gd name="connsiteY184" fmla="*/ 84047 h 620787"/>
              <a:gd name="connsiteX185" fmla="*/ 458282 w 620788"/>
              <a:gd name="connsiteY185" fmla="*/ 98351 h 620787"/>
              <a:gd name="connsiteX186" fmla="*/ 455136 w 620788"/>
              <a:gd name="connsiteY186" fmla="*/ 103514 h 620787"/>
              <a:gd name="connsiteX187" fmla="*/ 446976 w 620788"/>
              <a:gd name="connsiteY187" fmla="*/ 98499 h 620787"/>
              <a:gd name="connsiteX188" fmla="*/ 432653 w 620788"/>
              <a:gd name="connsiteY188" fmla="*/ 120982 h 620787"/>
              <a:gd name="connsiteX189" fmla="*/ 469736 w 620788"/>
              <a:gd name="connsiteY189" fmla="*/ 149479 h 620787"/>
              <a:gd name="connsiteX190" fmla="*/ 478988 w 620788"/>
              <a:gd name="connsiteY190" fmla="*/ 139302 h 620787"/>
              <a:gd name="connsiteX191" fmla="*/ 467701 w 620788"/>
              <a:gd name="connsiteY191" fmla="*/ 128995 h 620787"/>
              <a:gd name="connsiteX192" fmla="*/ 458449 w 620788"/>
              <a:gd name="connsiteY192" fmla="*/ 139024 h 620787"/>
              <a:gd name="connsiteX193" fmla="*/ 453434 w 620788"/>
              <a:gd name="connsiteY193" fmla="*/ 134435 h 620787"/>
              <a:gd name="connsiteX194" fmla="*/ 475343 w 620788"/>
              <a:gd name="connsiteY194" fmla="*/ 110379 h 620787"/>
              <a:gd name="connsiteX195" fmla="*/ 480506 w 620788"/>
              <a:gd name="connsiteY195" fmla="*/ 115116 h 620787"/>
              <a:gd name="connsiteX196" fmla="*/ 471901 w 620788"/>
              <a:gd name="connsiteY196" fmla="*/ 124554 h 620787"/>
              <a:gd name="connsiteX197" fmla="*/ 483004 w 620788"/>
              <a:gd name="connsiteY197" fmla="*/ 134861 h 620787"/>
              <a:gd name="connsiteX198" fmla="*/ 491738 w 620788"/>
              <a:gd name="connsiteY198" fmla="*/ 125608 h 620787"/>
              <a:gd name="connsiteX199" fmla="*/ 496882 w 620788"/>
              <a:gd name="connsiteY199" fmla="*/ 130197 h 620787"/>
              <a:gd name="connsiteX200" fmla="*/ 474843 w 620788"/>
              <a:gd name="connsiteY200" fmla="*/ 154253 h 620787"/>
              <a:gd name="connsiteX201" fmla="*/ 499658 w 620788"/>
              <a:gd name="connsiteY201" fmla="*/ 185692 h 620787"/>
              <a:gd name="connsiteX202" fmla="*/ 502952 w 620788"/>
              <a:gd name="connsiteY202" fmla="*/ 180826 h 620787"/>
              <a:gd name="connsiteX203" fmla="*/ 494791 w 620788"/>
              <a:gd name="connsiteY203" fmla="*/ 169519 h 620787"/>
              <a:gd name="connsiteX204" fmla="*/ 489073 w 620788"/>
              <a:gd name="connsiteY204" fmla="*/ 171092 h 620787"/>
              <a:gd name="connsiteX205" fmla="*/ 484484 w 620788"/>
              <a:gd name="connsiteY205" fmla="*/ 164690 h 620787"/>
              <a:gd name="connsiteX206" fmla="*/ 518125 w 620788"/>
              <a:gd name="connsiteY206" fmla="*/ 155808 h 620787"/>
              <a:gd name="connsiteX207" fmla="*/ 523214 w 620788"/>
              <a:gd name="connsiteY207" fmla="*/ 162839 h 620787"/>
              <a:gd name="connsiteX208" fmla="*/ 504173 w 620788"/>
              <a:gd name="connsiteY208" fmla="*/ 191484 h 620787"/>
              <a:gd name="connsiteX209" fmla="*/ 515128 w 620788"/>
              <a:gd name="connsiteY209" fmla="*/ 163357 h 620787"/>
              <a:gd name="connsiteX210" fmla="*/ 500805 w 620788"/>
              <a:gd name="connsiteY210" fmla="*/ 167502 h 620787"/>
              <a:gd name="connsiteX211" fmla="*/ 506819 w 620788"/>
              <a:gd name="connsiteY211" fmla="*/ 175663 h 620787"/>
              <a:gd name="connsiteX212" fmla="*/ 520679 w 620788"/>
              <a:gd name="connsiteY212" fmla="*/ 225643 h 620787"/>
              <a:gd name="connsiteX213" fmla="*/ 538851 w 620788"/>
              <a:gd name="connsiteY213" fmla="*/ 211321 h 620787"/>
              <a:gd name="connsiteX214" fmla="*/ 516090 w 620788"/>
              <a:gd name="connsiteY214" fmla="*/ 215022 h 620787"/>
              <a:gd name="connsiteX215" fmla="*/ 513092 w 620788"/>
              <a:gd name="connsiteY215" fmla="*/ 208305 h 620787"/>
              <a:gd name="connsiteX216" fmla="*/ 539332 w 620788"/>
              <a:gd name="connsiteY216" fmla="*/ 186895 h 620787"/>
              <a:gd name="connsiteX217" fmla="*/ 542477 w 620788"/>
              <a:gd name="connsiteY217" fmla="*/ 194056 h 620787"/>
              <a:gd name="connsiteX218" fmla="*/ 523214 w 620788"/>
              <a:gd name="connsiteY218" fmla="*/ 208323 h 620787"/>
              <a:gd name="connsiteX219" fmla="*/ 547122 w 620788"/>
              <a:gd name="connsiteY219" fmla="*/ 204622 h 620787"/>
              <a:gd name="connsiteX220" fmla="*/ 549417 w 620788"/>
              <a:gd name="connsiteY220" fmla="*/ 209489 h 620787"/>
              <a:gd name="connsiteX221" fmla="*/ 530375 w 620788"/>
              <a:gd name="connsiteY221" fmla="*/ 223812 h 620787"/>
              <a:gd name="connsiteX222" fmla="*/ 554135 w 620788"/>
              <a:gd name="connsiteY222" fmla="*/ 219667 h 620787"/>
              <a:gd name="connsiteX223" fmla="*/ 557151 w 620788"/>
              <a:gd name="connsiteY223" fmla="*/ 226828 h 620787"/>
              <a:gd name="connsiteX224" fmla="*/ 523566 w 620788"/>
              <a:gd name="connsiteY224" fmla="*/ 231306 h 620787"/>
              <a:gd name="connsiteX225" fmla="*/ 534983 w 620788"/>
              <a:gd name="connsiteY225" fmla="*/ 275180 h 620787"/>
              <a:gd name="connsiteX226" fmla="*/ 539998 w 620788"/>
              <a:gd name="connsiteY226" fmla="*/ 272164 h 620787"/>
              <a:gd name="connsiteX227" fmla="*/ 537278 w 620788"/>
              <a:gd name="connsiteY227" fmla="*/ 257860 h 620787"/>
              <a:gd name="connsiteX228" fmla="*/ 531560 w 620788"/>
              <a:gd name="connsiteY228" fmla="*/ 256990 h 620787"/>
              <a:gd name="connsiteX229" fmla="*/ 529987 w 620788"/>
              <a:gd name="connsiteY229" fmla="*/ 249255 h 620787"/>
              <a:gd name="connsiteX230" fmla="*/ 564387 w 620788"/>
              <a:gd name="connsiteY230" fmla="*/ 255362 h 620787"/>
              <a:gd name="connsiteX231" fmla="*/ 566089 w 620788"/>
              <a:gd name="connsiteY231" fmla="*/ 263818 h 620787"/>
              <a:gd name="connsiteX232" fmla="*/ 536611 w 620788"/>
              <a:gd name="connsiteY232" fmla="*/ 282434 h 620787"/>
              <a:gd name="connsiteX233" fmla="*/ 558373 w 620788"/>
              <a:gd name="connsiteY233" fmla="*/ 260913 h 620787"/>
              <a:gd name="connsiteX234" fmla="*/ 544050 w 620788"/>
              <a:gd name="connsiteY234" fmla="*/ 258618 h 620787"/>
              <a:gd name="connsiteX235" fmla="*/ 546049 w 620788"/>
              <a:gd name="connsiteY235" fmla="*/ 268648 h 620787"/>
              <a:gd name="connsiteX236" fmla="*/ 536167 w 620788"/>
              <a:gd name="connsiteY236" fmla="*/ 303288 h 620787"/>
              <a:gd name="connsiteX237" fmla="*/ 549639 w 620788"/>
              <a:gd name="connsiteY237" fmla="*/ 303288 h 620787"/>
              <a:gd name="connsiteX238" fmla="*/ 568532 w 620788"/>
              <a:gd name="connsiteY238" fmla="*/ 290335 h 620787"/>
              <a:gd name="connsiteX239" fmla="*/ 568532 w 620788"/>
              <a:gd name="connsiteY239" fmla="*/ 298218 h 620787"/>
              <a:gd name="connsiteX240" fmla="*/ 555579 w 620788"/>
              <a:gd name="connsiteY240" fmla="*/ 306508 h 620787"/>
              <a:gd name="connsiteX241" fmla="*/ 568735 w 620788"/>
              <a:gd name="connsiteY241" fmla="*/ 314391 h 620787"/>
              <a:gd name="connsiteX242" fmla="*/ 568735 w 620788"/>
              <a:gd name="connsiteY242" fmla="*/ 322126 h 620787"/>
              <a:gd name="connsiteX243" fmla="*/ 549417 w 620788"/>
              <a:gd name="connsiteY243" fmla="*/ 310098 h 620787"/>
              <a:gd name="connsiteX244" fmla="*/ 536167 w 620788"/>
              <a:gd name="connsiteY244" fmla="*/ 310098 h 620787"/>
              <a:gd name="connsiteX245" fmla="*/ 97926 w 620788"/>
              <a:gd name="connsiteY245" fmla="*/ 459151 h 620787"/>
              <a:gd name="connsiteX246" fmla="*/ 109380 w 620788"/>
              <a:gd name="connsiteY246" fmla="*/ 451565 h 620787"/>
              <a:gd name="connsiteX247" fmla="*/ 100923 w 620788"/>
              <a:gd name="connsiteY247" fmla="*/ 438815 h 620787"/>
              <a:gd name="connsiteX248" fmla="*/ 89469 w 620788"/>
              <a:gd name="connsiteY248" fmla="*/ 446217 h 620787"/>
              <a:gd name="connsiteX249" fmla="*/ 85768 w 620788"/>
              <a:gd name="connsiteY249" fmla="*/ 440480 h 620787"/>
              <a:gd name="connsiteX250" fmla="*/ 112970 w 620788"/>
              <a:gd name="connsiteY250" fmla="*/ 422587 h 620787"/>
              <a:gd name="connsiteX251" fmla="*/ 116671 w 620788"/>
              <a:gd name="connsiteY251" fmla="*/ 428452 h 620787"/>
              <a:gd name="connsiteX252" fmla="*/ 106086 w 620788"/>
              <a:gd name="connsiteY252" fmla="*/ 435466 h 620787"/>
              <a:gd name="connsiteX253" fmla="*/ 114395 w 620788"/>
              <a:gd name="connsiteY253" fmla="*/ 448215 h 620787"/>
              <a:gd name="connsiteX254" fmla="*/ 125127 w 620788"/>
              <a:gd name="connsiteY254" fmla="*/ 441202 h 620787"/>
              <a:gd name="connsiteX255" fmla="*/ 128995 w 620788"/>
              <a:gd name="connsiteY255" fmla="*/ 447068 h 620787"/>
              <a:gd name="connsiteX256" fmla="*/ 101793 w 620788"/>
              <a:gd name="connsiteY256" fmla="*/ 464962 h 620787"/>
              <a:gd name="connsiteX257" fmla="*/ 126552 w 620788"/>
              <a:gd name="connsiteY257" fmla="*/ 470254 h 620787"/>
              <a:gd name="connsiteX258" fmla="*/ 150654 w 620788"/>
              <a:gd name="connsiteY258" fmla="*/ 470208 h 620787"/>
              <a:gd name="connsiteX259" fmla="*/ 150701 w 620788"/>
              <a:gd name="connsiteY259" fmla="*/ 494310 h 620787"/>
              <a:gd name="connsiteX260" fmla="*/ 126598 w 620788"/>
              <a:gd name="connsiteY260" fmla="*/ 494356 h 620787"/>
              <a:gd name="connsiteX261" fmla="*/ 126552 w 620788"/>
              <a:gd name="connsiteY261" fmla="*/ 494310 h 620787"/>
              <a:gd name="connsiteX262" fmla="*/ 126552 w 620788"/>
              <a:gd name="connsiteY262" fmla="*/ 494310 h 620787"/>
              <a:gd name="connsiteX263" fmla="*/ 125109 w 620788"/>
              <a:gd name="connsiteY263" fmla="*/ 471272 h 620787"/>
              <a:gd name="connsiteX264" fmla="*/ 126552 w 620788"/>
              <a:gd name="connsiteY264" fmla="*/ 469828 h 620787"/>
              <a:gd name="connsiteX265" fmla="*/ 145464 w 620788"/>
              <a:gd name="connsiteY265" fmla="*/ 489295 h 620787"/>
              <a:gd name="connsiteX266" fmla="*/ 145110 w 620788"/>
              <a:gd name="connsiteY266" fmla="*/ 475326 h 620787"/>
              <a:gd name="connsiteX267" fmla="*/ 131141 w 620788"/>
              <a:gd name="connsiteY267" fmla="*/ 475678 h 620787"/>
              <a:gd name="connsiteX268" fmla="*/ 131141 w 620788"/>
              <a:gd name="connsiteY268" fmla="*/ 489295 h 620787"/>
              <a:gd name="connsiteX269" fmla="*/ 144888 w 620788"/>
              <a:gd name="connsiteY269" fmla="*/ 490000 h 620787"/>
              <a:gd name="connsiteX270" fmla="*/ 144890 w 620788"/>
              <a:gd name="connsiteY270" fmla="*/ 489998 h 620787"/>
              <a:gd name="connsiteX271" fmla="*/ 145464 w 620788"/>
              <a:gd name="connsiteY271" fmla="*/ 489443 h 620787"/>
              <a:gd name="connsiteX272" fmla="*/ 179530 w 620788"/>
              <a:gd name="connsiteY272" fmla="*/ 534687 h 620787"/>
              <a:gd name="connsiteX273" fmla="*/ 192280 w 620788"/>
              <a:gd name="connsiteY273" fmla="*/ 515072 h 620787"/>
              <a:gd name="connsiteX274" fmla="*/ 171796 w 620788"/>
              <a:gd name="connsiteY274" fmla="*/ 529228 h 620787"/>
              <a:gd name="connsiteX275" fmla="*/ 169224 w 620788"/>
              <a:gd name="connsiteY275" fmla="*/ 527507 h 620787"/>
              <a:gd name="connsiteX276" fmla="*/ 174238 w 620788"/>
              <a:gd name="connsiteY276" fmla="*/ 502896 h 620787"/>
              <a:gd name="connsiteX277" fmla="*/ 161489 w 620788"/>
              <a:gd name="connsiteY277" fmla="*/ 522640 h 620787"/>
              <a:gd name="connsiteX278" fmla="*/ 155771 w 620788"/>
              <a:gd name="connsiteY278" fmla="*/ 518939 h 620787"/>
              <a:gd name="connsiteX279" fmla="*/ 173368 w 620788"/>
              <a:gd name="connsiteY279" fmla="*/ 491590 h 620787"/>
              <a:gd name="connsiteX280" fmla="*/ 181399 w 620788"/>
              <a:gd name="connsiteY280" fmla="*/ 496752 h 620787"/>
              <a:gd name="connsiteX281" fmla="*/ 177180 w 620788"/>
              <a:gd name="connsiteY281" fmla="*/ 518125 h 620787"/>
              <a:gd name="connsiteX282" fmla="*/ 194778 w 620788"/>
              <a:gd name="connsiteY282" fmla="*/ 505375 h 620787"/>
              <a:gd name="connsiteX283" fmla="*/ 202939 w 620788"/>
              <a:gd name="connsiteY283" fmla="*/ 510668 h 620787"/>
              <a:gd name="connsiteX284" fmla="*/ 185470 w 620788"/>
              <a:gd name="connsiteY284" fmla="*/ 538017 h 620787"/>
              <a:gd name="connsiteX285" fmla="*/ 206158 w 620788"/>
              <a:gd name="connsiteY285" fmla="*/ 548991 h 620787"/>
              <a:gd name="connsiteX286" fmla="*/ 217909 w 620788"/>
              <a:gd name="connsiteY286" fmla="*/ 518643 h 620787"/>
              <a:gd name="connsiteX287" fmla="*/ 239374 w 620788"/>
              <a:gd name="connsiteY287" fmla="*/ 526952 h 620787"/>
              <a:gd name="connsiteX288" fmla="*/ 237227 w 620788"/>
              <a:gd name="connsiteY288" fmla="*/ 532670 h 620787"/>
              <a:gd name="connsiteX289" fmla="*/ 222905 w 620788"/>
              <a:gd name="connsiteY289" fmla="*/ 526804 h 620787"/>
              <a:gd name="connsiteX290" fmla="*/ 220481 w 620788"/>
              <a:gd name="connsiteY290" fmla="*/ 533243 h 620787"/>
              <a:gd name="connsiteX291" fmla="*/ 234803 w 620788"/>
              <a:gd name="connsiteY291" fmla="*/ 538980 h 620787"/>
              <a:gd name="connsiteX292" fmla="*/ 232657 w 620788"/>
              <a:gd name="connsiteY292" fmla="*/ 544531 h 620787"/>
              <a:gd name="connsiteX293" fmla="*/ 218334 w 620788"/>
              <a:gd name="connsiteY293" fmla="*/ 538813 h 620787"/>
              <a:gd name="connsiteX294" fmla="*/ 215762 w 620788"/>
              <a:gd name="connsiteY294" fmla="*/ 545678 h 620787"/>
              <a:gd name="connsiteX295" fmla="*/ 230066 w 620788"/>
              <a:gd name="connsiteY295" fmla="*/ 551563 h 620787"/>
              <a:gd name="connsiteX296" fmla="*/ 227920 w 620788"/>
              <a:gd name="connsiteY296" fmla="*/ 557281 h 620787"/>
              <a:gd name="connsiteX297" fmla="*/ 247386 w 620788"/>
              <a:gd name="connsiteY297" fmla="*/ 558446 h 620787"/>
              <a:gd name="connsiteX298" fmla="*/ 252272 w 620788"/>
              <a:gd name="connsiteY298" fmla="*/ 553857 h 620787"/>
              <a:gd name="connsiteX299" fmla="*/ 261524 w 620788"/>
              <a:gd name="connsiteY299" fmla="*/ 560167 h 620787"/>
              <a:gd name="connsiteX300" fmla="*/ 267686 w 620788"/>
              <a:gd name="connsiteY300" fmla="*/ 557725 h 620787"/>
              <a:gd name="connsiteX301" fmla="*/ 252087 w 620788"/>
              <a:gd name="connsiteY301" fmla="*/ 540553 h 620787"/>
              <a:gd name="connsiteX302" fmla="*/ 265167 w 620788"/>
              <a:gd name="connsiteY302" fmla="*/ 532855 h 620787"/>
              <a:gd name="connsiteX303" fmla="*/ 265169 w 620788"/>
              <a:gd name="connsiteY303" fmla="*/ 532855 h 620787"/>
              <a:gd name="connsiteX304" fmla="*/ 266409 w 620788"/>
              <a:gd name="connsiteY304" fmla="*/ 533243 h 620787"/>
              <a:gd name="connsiteX305" fmla="*/ 277845 w 620788"/>
              <a:gd name="connsiteY305" fmla="*/ 540127 h 620787"/>
              <a:gd name="connsiteX306" fmla="*/ 273126 w 620788"/>
              <a:gd name="connsiteY306" fmla="*/ 544420 h 620787"/>
              <a:gd name="connsiteX307" fmla="*/ 264540 w 620788"/>
              <a:gd name="connsiteY307" fmla="*/ 539109 h 620787"/>
              <a:gd name="connsiteX308" fmla="*/ 259377 w 620788"/>
              <a:gd name="connsiteY308" fmla="*/ 541404 h 620787"/>
              <a:gd name="connsiteX309" fmla="*/ 274995 w 620788"/>
              <a:gd name="connsiteY309" fmla="*/ 558446 h 620787"/>
              <a:gd name="connsiteX310" fmla="*/ 260673 w 620788"/>
              <a:gd name="connsiteY310" fmla="*/ 566181 h 620787"/>
              <a:gd name="connsiteX311" fmla="*/ 247349 w 620788"/>
              <a:gd name="connsiteY311" fmla="*/ 557447 h 620787"/>
              <a:gd name="connsiteX312" fmla="*/ 293500 w 620788"/>
              <a:gd name="connsiteY312" fmla="*/ 569938 h 620787"/>
              <a:gd name="connsiteX313" fmla="*/ 294647 w 620788"/>
              <a:gd name="connsiteY313" fmla="*/ 537425 h 620787"/>
              <a:gd name="connsiteX314" fmla="*/ 317555 w 620788"/>
              <a:gd name="connsiteY314" fmla="*/ 538295 h 620787"/>
              <a:gd name="connsiteX315" fmla="*/ 317555 w 620788"/>
              <a:gd name="connsiteY315" fmla="*/ 544309 h 620787"/>
              <a:gd name="connsiteX316" fmla="*/ 301512 w 620788"/>
              <a:gd name="connsiteY316" fmla="*/ 544309 h 620787"/>
              <a:gd name="connsiteX317" fmla="*/ 301512 w 620788"/>
              <a:gd name="connsiteY317" fmla="*/ 551026 h 620787"/>
              <a:gd name="connsiteX318" fmla="*/ 317259 w 620788"/>
              <a:gd name="connsiteY318" fmla="*/ 551026 h 620787"/>
              <a:gd name="connsiteX319" fmla="*/ 317259 w 620788"/>
              <a:gd name="connsiteY319" fmla="*/ 557040 h 620787"/>
              <a:gd name="connsiteX320" fmla="*/ 301660 w 620788"/>
              <a:gd name="connsiteY320" fmla="*/ 557040 h 620787"/>
              <a:gd name="connsiteX321" fmla="*/ 301660 w 620788"/>
              <a:gd name="connsiteY321" fmla="*/ 564386 h 620787"/>
              <a:gd name="connsiteX322" fmla="*/ 317685 w 620788"/>
              <a:gd name="connsiteY322" fmla="*/ 564386 h 620787"/>
              <a:gd name="connsiteX323" fmla="*/ 317685 w 620788"/>
              <a:gd name="connsiteY323" fmla="*/ 570548 h 620787"/>
              <a:gd name="connsiteX324" fmla="*/ 357211 w 620788"/>
              <a:gd name="connsiteY324" fmla="*/ 566237 h 620787"/>
              <a:gd name="connsiteX325" fmla="*/ 349050 w 620788"/>
              <a:gd name="connsiteY325" fmla="*/ 555930 h 620787"/>
              <a:gd name="connsiteX326" fmla="*/ 344183 w 620788"/>
              <a:gd name="connsiteY326" fmla="*/ 556651 h 620787"/>
              <a:gd name="connsiteX327" fmla="*/ 345904 w 620788"/>
              <a:gd name="connsiteY327" fmla="*/ 568106 h 620787"/>
              <a:gd name="connsiteX328" fmla="*/ 339169 w 620788"/>
              <a:gd name="connsiteY328" fmla="*/ 569105 h 620787"/>
              <a:gd name="connsiteX329" fmla="*/ 334006 w 620788"/>
              <a:gd name="connsiteY329" fmla="*/ 537037 h 620787"/>
              <a:gd name="connsiteX330" fmla="*/ 348328 w 620788"/>
              <a:gd name="connsiteY330" fmla="*/ 534613 h 620787"/>
              <a:gd name="connsiteX331" fmla="*/ 360565 w 620788"/>
              <a:gd name="connsiteY331" fmla="*/ 542090 h 620787"/>
              <a:gd name="connsiteX332" fmla="*/ 360578 w 620788"/>
              <a:gd name="connsiteY332" fmla="*/ 542144 h 620787"/>
              <a:gd name="connsiteX333" fmla="*/ 360782 w 620788"/>
              <a:gd name="connsiteY333" fmla="*/ 543347 h 620787"/>
              <a:gd name="connsiteX334" fmla="*/ 355231 w 620788"/>
              <a:gd name="connsiteY334" fmla="*/ 553931 h 620787"/>
              <a:gd name="connsiteX335" fmla="*/ 364483 w 620788"/>
              <a:gd name="connsiteY335" fmla="*/ 565034 h 620787"/>
              <a:gd name="connsiteX336" fmla="*/ 354490 w 620788"/>
              <a:gd name="connsiteY336" fmla="*/ 544346 h 620787"/>
              <a:gd name="connsiteX337" fmla="*/ 349679 w 620788"/>
              <a:gd name="connsiteY337" fmla="*/ 540645 h 620787"/>
              <a:gd name="connsiteX338" fmla="*/ 349050 w 620788"/>
              <a:gd name="connsiteY338" fmla="*/ 540775 h 620787"/>
              <a:gd name="connsiteX339" fmla="*/ 341741 w 620788"/>
              <a:gd name="connsiteY339" fmla="*/ 541922 h 620787"/>
              <a:gd name="connsiteX340" fmla="*/ 343184 w 620788"/>
              <a:gd name="connsiteY340" fmla="*/ 550656 h 620787"/>
              <a:gd name="connsiteX341" fmla="*/ 350345 w 620788"/>
              <a:gd name="connsiteY341" fmla="*/ 549509 h 620787"/>
              <a:gd name="connsiteX342" fmla="*/ 354838 w 620788"/>
              <a:gd name="connsiteY342" fmla="*/ 545158 h 620787"/>
              <a:gd name="connsiteX343" fmla="*/ 354490 w 620788"/>
              <a:gd name="connsiteY343" fmla="*/ 543365 h 620787"/>
              <a:gd name="connsiteX344" fmla="*/ 393146 w 620788"/>
              <a:gd name="connsiteY344" fmla="*/ 556984 h 620787"/>
              <a:gd name="connsiteX345" fmla="*/ 370515 w 620788"/>
              <a:gd name="connsiteY345" fmla="*/ 530486 h 620787"/>
              <a:gd name="connsiteX346" fmla="*/ 377824 w 620788"/>
              <a:gd name="connsiteY346" fmla="*/ 527914 h 620787"/>
              <a:gd name="connsiteX347" fmla="*/ 394719 w 620788"/>
              <a:gd name="connsiteY347" fmla="*/ 548380 h 620787"/>
              <a:gd name="connsiteX348" fmla="*/ 394719 w 620788"/>
              <a:gd name="connsiteY348" fmla="*/ 520864 h 620787"/>
              <a:gd name="connsiteX349" fmla="*/ 402121 w 620788"/>
              <a:gd name="connsiteY349" fmla="*/ 518144 h 620787"/>
              <a:gd name="connsiteX350" fmla="*/ 401270 w 620788"/>
              <a:gd name="connsiteY350" fmla="*/ 553080 h 620787"/>
              <a:gd name="connsiteX351" fmla="*/ 429360 w 620788"/>
              <a:gd name="connsiteY351" fmla="*/ 541515 h 620787"/>
              <a:gd name="connsiteX352" fmla="*/ 414038 w 620788"/>
              <a:gd name="connsiteY352" fmla="*/ 512851 h 620787"/>
              <a:gd name="connsiteX353" fmla="*/ 420033 w 620788"/>
              <a:gd name="connsiteY353" fmla="*/ 509558 h 620787"/>
              <a:gd name="connsiteX354" fmla="*/ 435503 w 620788"/>
              <a:gd name="connsiteY354" fmla="*/ 538184 h 620787"/>
              <a:gd name="connsiteX355" fmla="*/ 443645 w 620788"/>
              <a:gd name="connsiteY355" fmla="*/ 515275 h 620787"/>
              <a:gd name="connsiteX356" fmla="*/ 446661 w 620788"/>
              <a:gd name="connsiteY356" fmla="*/ 491978 h 620787"/>
              <a:gd name="connsiteX357" fmla="*/ 447512 w 620788"/>
              <a:gd name="connsiteY357" fmla="*/ 491368 h 620787"/>
              <a:gd name="connsiteX358" fmla="*/ 463112 w 620788"/>
              <a:gd name="connsiteY358" fmla="*/ 489647 h 620787"/>
              <a:gd name="connsiteX359" fmla="*/ 460114 w 620788"/>
              <a:gd name="connsiteY359" fmla="*/ 495661 h 620787"/>
              <a:gd name="connsiteX360" fmla="*/ 451232 w 620788"/>
              <a:gd name="connsiteY360" fmla="*/ 496382 h 620787"/>
              <a:gd name="connsiteX361" fmla="*/ 448613 w 620788"/>
              <a:gd name="connsiteY361" fmla="*/ 511201 h 620787"/>
              <a:gd name="connsiteX362" fmla="*/ 463432 w 620788"/>
              <a:gd name="connsiteY362" fmla="*/ 513819 h 620787"/>
              <a:gd name="connsiteX363" fmla="*/ 463981 w 620788"/>
              <a:gd name="connsiteY363" fmla="*/ 513406 h 620787"/>
              <a:gd name="connsiteX364" fmla="*/ 466554 w 620788"/>
              <a:gd name="connsiteY364" fmla="*/ 503673 h 620787"/>
              <a:gd name="connsiteX365" fmla="*/ 472993 w 620788"/>
              <a:gd name="connsiteY365" fmla="*/ 502396 h 620787"/>
              <a:gd name="connsiteX366" fmla="*/ 466850 w 620788"/>
              <a:gd name="connsiteY366" fmla="*/ 516700 h 620787"/>
              <a:gd name="connsiteX367" fmla="*/ 443656 w 620788"/>
              <a:gd name="connsiteY367" fmla="*/ 514885 h 620787"/>
              <a:gd name="connsiteX368" fmla="*/ 443626 w 620788"/>
              <a:gd name="connsiteY368" fmla="*/ 514850 h 620787"/>
              <a:gd name="connsiteX369" fmla="*/ 443071 w 620788"/>
              <a:gd name="connsiteY369" fmla="*/ 514184 h 620787"/>
              <a:gd name="connsiteX370" fmla="*/ 492756 w 620788"/>
              <a:gd name="connsiteY370" fmla="*/ 496234 h 620787"/>
              <a:gd name="connsiteX371" fmla="*/ 468996 w 620788"/>
              <a:gd name="connsiteY371" fmla="*/ 474029 h 620787"/>
              <a:gd name="connsiteX372" fmla="*/ 484595 w 620788"/>
              <a:gd name="connsiteY372" fmla="*/ 457134 h 620787"/>
              <a:gd name="connsiteX373" fmla="*/ 489184 w 620788"/>
              <a:gd name="connsiteY373" fmla="*/ 461279 h 620787"/>
              <a:gd name="connsiteX374" fmla="*/ 478082 w 620788"/>
              <a:gd name="connsiteY374" fmla="*/ 473030 h 620787"/>
              <a:gd name="connsiteX375" fmla="*/ 483097 w 620788"/>
              <a:gd name="connsiteY375" fmla="*/ 477748 h 620787"/>
              <a:gd name="connsiteX376" fmla="*/ 493829 w 620788"/>
              <a:gd name="connsiteY376" fmla="*/ 466146 h 620787"/>
              <a:gd name="connsiteX377" fmla="*/ 498270 w 620788"/>
              <a:gd name="connsiteY377" fmla="*/ 470310 h 620787"/>
              <a:gd name="connsiteX378" fmla="*/ 487519 w 620788"/>
              <a:gd name="connsiteY378" fmla="*/ 481893 h 620787"/>
              <a:gd name="connsiteX379" fmla="*/ 492959 w 620788"/>
              <a:gd name="connsiteY379" fmla="*/ 486908 h 620787"/>
              <a:gd name="connsiteX380" fmla="*/ 504062 w 620788"/>
              <a:gd name="connsiteY380" fmla="*/ 475176 h 620787"/>
              <a:gd name="connsiteX381" fmla="*/ 508411 w 620788"/>
              <a:gd name="connsiteY381" fmla="*/ 479266 h 620787"/>
              <a:gd name="connsiteX382" fmla="*/ 516553 w 620788"/>
              <a:gd name="connsiteY382" fmla="*/ 461872 h 620787"/>
              <a:gd name="connsiteX383" fmla="*/ 514129 w 620788"/>
              <a:gd name="connsiteY383" fmla="*/ 455710 h 620787"/>
              <a:gd name="connsiteX384" fmla="*/ 523381 w 620788"/>
              <a:gd name="connsiteY384" fmla="*/ 449566 h 620787"/>
              <a:gd name="connsiteX385" fmla="*/ 523381 w 620788"/>
              <a:gd name="connsiteY385" fmla="*/ 442830 h 620787"/>
              <a:gd name="connsiteX386" fmla="*/ 501323 w 620788"/>
              <a:gd name="connsiteY386" fmla="*/ 450843 h 620787"/>
              <a:gd name="connsiteX387" fmla="*/ 499458 w 620788"/>
              <a:gd name="connsiteY387" fmla="*/ 435595 h 620787"/>
              <a:gd name="connsiteX388" fmla="*/ 499473 w 620788"/>
              <a:gd name="connsiteY388" fmla="*/ 435577 h 620787"/>
              <a:gd name="connsiteX389" fmla="*/ 499862 w 620788"/>
              <a:gd name="connsiteY389" fmla="*/ 435096 h 620787"/>
              <a:gd name="connsiteX390" fmla="*/ 510594 w 620788"/>
              <a:gd name="connsiteY390" fmla="*/ 427083 h 620787"/>
              <a:gd name="connsiteX391" fmla="*/ 512741 w 620788"/>
              <a:gd name="connsiteY391" fmla="*/ 433097 h 620787"/>
              <a:gd name="connsiteX392" fmla="*/ 504710 w 620788"/>
              <a:gd name="connsiteY392" fmla="*/ 439111 h 620787"/>
              <a:gd name="connsiteX393" fmla="*/ 504710 w 620788"/>
              <a:gd name="connsiteY393" fmla="*/ 444551 h 620787"/>
              <a:gd name="connsiteX394" fmla="*/ 526323 w 620788"/>
              <a:gd name="connsiteY394" fmla="*/ 436539 h 620787"/>
              <a:gd name="connsiteX395" fmla="*/ 528044 w 620788"/>
              <a:gd name="connsiteY395" fmla="*/ 453193 h 620787"/>
              <a:gd name="connsiteX396" fmla="*/ 516016 w 620788"/>
              <a:gd name="connsiteY396" fmla="*/ 460780 h 620787"/>
              <a:gd name="connsiteX397" fmla="*/ 251827 w 620788"/>
              <a:gd name="connsiteY397" fmla="*/ 301382 h 620787"/>
              <a:gd name="connsiteX398" fmla="*/ 197998 w 620788"/>
              <a:gd name="connsiteY398" fmla="*/ 301382 h 620787"/>
              <a:gd name="connsiteX399" fmla="*/ 197998 w 620788"/>
              <a:gd name="connsiteY399" fmla="*/ 172517 h 620787"/>
              <a:gd name="connsiteX400" fmla="*/ 250551 w 620788"/>
              <a:gd name="connsiteY400" fmla="*/ 172517 h 620787"/>
              <a:gd name="connsiteX401" fmla="*/ 286894 w 620788"/>
              <a:gd name="connsiteY401" fmla="*/ 202272 h 620787"/>
              <a:gd name="connsiteX402" fmla="*/ 287060 w 620788"/>
              <a:gd name="connsiteY402" fmla="*/ 205973 h 620787"/>
              <a:gd name="connsiteX403" fmla="*/ 268019 w 620788"/>
              <a:gd name="connsiteY403" fmla="*/ 234600 h 620787"/>
              <a:gd name="connsiteX404" fmla="*/ 289484 w 620788"/>
              <a:gd name="connsiteY404" fmla="*/ 265817 h 620787"/>
              <a:gd name="connsiteX405" fmla="*/ 256918 w 620788"/>
              <a:gd name="connsiteY405" fmla="*/ 301604 h 620787"/>
              <a:gd name="connsiteX406" fmla="*/ 256916 w 620788"/>
              <a:gd name="connsiteY406" fmla="*/ 301604 h 620787"/>
              <a:gd name="connsiteX407" fmla="*/ 251827 w 620788"/>
              <a:gd name="connsiteY407" fmla="*/ 301382 h 620787"/>
              <a:gd name="connsiteX408" fmla="*/ 216040 w 620788"/>
              <a:gd name="connsiteY408" fmla="*/ 285061 h 620787"/>
              <a:gd name="connsiteX409" fmla="*/ 248830 w 620788"/>
              <a:gd name="connsiteY409" fmla="*/ 285061 h 620787"/>
              <a:gd name="connsiteX410" fmla="*/ 270906 w 620788"/>
              <a:gd name="connsiteY410" fmla="*/ 267921 h 620787"/>
              <a:gd name="connsiteX411" fmla="*/ 271035 w 620788"/>
              <a:gd name="connsiteY411" fmla="*/ 264447 h 620787"/>
              <a:gd name="connsiteX412" fmla="*/ 251198 w 620788"/>
              <a:gd name="connsiteY412" fmla="*/ 243593 h 620787"/>
              <a:gd name="connsiteX413" fmla="*/ 248811 w 620788"/>
              <a:gd name="connsiteY413" fmla="*/ 243685 h 620787"/>
              <a:gd name="connsiteX414" fmla="*/ 216040 w 620788"/>
              <a:gd name="connsiteY414" fmla="*/ 243685 h 620787"/>
              <a:gd name="connsiteX415" fmla="*/ 216040 w 620788"/>
              <a:gd name="connsiteY415" fmla="*/ 227697 h 620787"/>
              <a:gd name="connsiteX416" fmla="*/ 247960 w 620788"/>
              <a:gd name="connsiteY416" fmla="*/ 227697 h 620787"/>
              <a:gd name="connsiteX417" fmla="*/ 268482 w 620788"/>
              <a:gd name="connsiteY417" fmla="*/ 211525 h 620787"/>
              <a:gd name="connsiteX418" fmla="*/ 268593 w 620788"/>
              <a:gd name="connsiteY418" fmla="*/ 208508 h 620787"/>
              <a:gd name="connsiteX419" fmla="*/ 250514 w 620788"/>
              <a:gd name="connsiteY419" fmla="*/ 189097 h 620787"/>
              <a:gd name="connsiteX420" fmla="*/ 247960 w 620788"/>
              <a:gd name="connsiteY420" fmla="*/ 189190 h 620787"/>
              <a:gd name="connsiteX421" fmla="*/ 216040 w 620788"/>
              <a:gd name="connsiteY421" fmla="*/ 189190 h 620787"/>
              <a:gd name="connsiteX422" fmla="*/ 423642 w 620788"/>
              <a:gd name="connsiteY422" fmla="*/ 301290 h 620787"/>
              <a:gd name="connsiteX423" fmla="*/ 405748 w 620788"/>
              <a:gd name="connsiteY423" fmla="*/ 301290 h 620787"/>
              <a:gd name="connsiteX424" fmla="*/ 405748 w 620788"/>
              <a:gd name="connsiteY424" fmla="*/ 243389 h 620787"/>
              <a:gd name="connsiteX425" fmla="*/ 338891 w 620788"/>
              <a:gd name="connsiteY425" fmla="*/ 243389 h 620787"/>
              <a:gd name="connsiteX426" fmla="*/ 338891 w 620788"/>
              <a:gd name="connsiteY426" fmla="*/ 301382 h 620787"/>
              <a:gd name="connsiteX427" fmla="*/ 320979 w 620788"/>
              <a:gd name="connsiteY427" fmla="*/ 301382 h 620787"/>
              <a:gd name="connsiteX428" fmla="*/ 320979 w 620788"/>
              <a:gd name="connsiteY428" fmla="*/ 172517 h 620787"/>
              <a:gd name="connsiteX429" fmla="*/ 338891 w 620788"/>
              <a:gd name="connsiteY429" fmla="*/ 172517 h 620787"/>
              <a:gd name="connsiteX430" fmla="*/ 338891 w 620788"/>
              <a:gd name="connsiteY430" fmla="*/ 226920 h 620787"/>
              <a:gd name="connsiteX431" fmla="*/ 405748 w 620788"/>
              <a:gd name="connsiteY431" fmla="*/ 226920 h 620787"/>
              <a:gd name="connsiteX432" fmla="*/ 405748 w 620788"/>
              <a:gd name="connsiteY432" fmla="*/ 172517 h 620787"/>
              <a:gd name="connsiteX433" fmla="*/ 423642 w 620788"/>
              <a:gd name="connsiteY433" fmla="*/ 172517 h 620787"/>
              <a:gd name="connsiteX434" fmla="*/ 300365 w 620788"/>
              <a:gd name="connsiteY434" fmla="*/ 454340 h 620787"/>
              <a:gd name="connsiteX435" fmla="*/ 282323 w 620788"/>
              <a:gd name="connsiteY435" fmla="*/ 454340 h 620787"/>
              <a:gd name="connsiteX436" fmla="*/ 282323 w 620788"/>
              <a:gd name="connsiteY436" fmla="*/ 396440 h 620787"/>
              <a:gd name="connsiteX437" fmla="*/ 215614 w 620788"/>
              <a:gd name="connsiteY437" fmla="*/ 396440 h 620787"/>
              <a:gd name="connsiteX438" fmla="*/ 215614 w 620788"/>
              <a:gd name="connsiteY438" fmla="*/ 454433 h 620787"/>
              <a:gd name="connsiteX439" fmla="*/ 197535 w 620788"/>
              <a:gd name="connsiteY439" fmla="*/ 454433 h 620787"/>
              <a:gd name="connsiteX440" fmla="*/ 197535 w 620788"/>
              <a:gd name="connsiteY440" fmla="*/ 325568 h 620787"/>
              <a:gd name="connsiteX441" fmla="*/ 215577 w 620788"/>
              <a:gd name="connsiteY441" fmla="*/ 325568 h 620787"/>
              <a:gd name="connsiteX442" fmla="*/ 215577 w 620788"/>
              <a:gd name="connsiteY442" fmla="*/ 379971 h 620787"/>
              <a:gd name="connsiteX443" fmla="*/ 282286 w 620788"/>
              <a:gd name="connsiteY443" fmla="*/ 379971 h 620787"/>
              <a:gd name="connsiteX444" fmla="*/ 282286 w 620788"/>
              <a:gd name="connsiteY444" fmla="*/ 325568 h 620787"/>
              <a:gd name="connsiteX445" fmla="*/ 300328 w 620788"/>
              <a:gd name="connsiteY445" fmla="*/ 325568 h 620787"/>
              <a:gd name="connsiteX446" fmla="*/ 375956 w 620788"/>
              <a:gd name="connsiteY446" fmla="*/ 456635 h 620787"/>
              <a:gd name="connsiteX447" fmla="*/ 326567 w 620788"/>
              <a:gd name="connsiteY447" fmla="*/ 436150 h 620787"/>
              <a:gd name="connsiteX448" fmla="*/ 326567 w 620788"/>
              <a:gd name="connsiteY448" fmla="*/ 435429 h 620787"/>
              <a:gd name="connsiteX449" fmla="*/ 337448 w 620788"/>
              <a:gd name="connsiteY449" fmla="*/ 421125 h 620787"/>
              <a:gd name="connsiteX450" fmla="*/ 338317 w 620788"/>
              <a:gd name="connsiteY450" fmla="*/ 422124 h 620787"/>
              <a:gd name="connsiteX451" fmla="*/ 377177 w 620788"/>
              <a:gd name="connsiteY451" fmla="*/ 439870 h 620787"/>
              <a:gd name="connsiteX452" fmla="*/ 405822 w 620788"/>
              <a:gd name="connsiteY452" fmla="*/ 419108 h 620787"/>
              <a:gd name="connsiteX453" fmla="*/ 373605 w 620788"/>
              <a:gd name="connsiteY453" fmla="*/ 396347 h 620787"/>
              <a:gd name="connsiteX454" fmla="*/ 330657 w 620788"/>
              <a:gd name="connsiteY454" fmla="*/ 359560 h 620787"/>
              <a:gd name="connsiteX455" fmla="*/ 375178 w 620788"/>
              <a:gd name="connsiteY455" fmla="*/ 323292 h 620787"/>
              <a:gd name="connsiteX456" fmla="*/ 420699 w 620788"/>
              <a:gd name="connsiteY456" fmla="*/ 341463 h 620787"/>
              <a:gd name="connsiteX457" fmla="*/ 421421 w 620788"/>
              <a:gd name="connsiteY457" fmla="*/ 342185 h 620787"/>
              <a:gd name="connsiteX458" fmla="*/ 410318 w 620788"/>
              <a:gd name="connsiteY458" fmla="*/ 355489 h 620787"/>
              <a:gd name="connsiteX459" fmla="*/ 409467 w 620788"/>
              <a:gd name="connsiteY459" fmla="*/ 354490 h 620787"/>
              <a:gd name="connsiteX460" fmla="*/ 373809 w 620788"/>
              <a:gd name="connsiteY460" fmla="*/ 340168 h 620787"/>
              <a:gd name="connsiteX461" fmla="*/ 348902 w 620788"/>
              <a:gd name="connsiteY461" fmla="*/ 359209 h 620787"/>
              <a:gd name="connsiteX462" fmla="*/ 378509 w 620788"/>
              <a:gd name="connsiteY462" fmla="*/ 378694 h 620787"/>
              <a:gd name="connsiteX463" fmla="*/ 423753 w 620788"/>
              <a:gd name="connsiteY463" fmla="*/ 418497 h 620787"/>
              <a:gd name="connsiteX464" fmla="*/ 376363 w 620788"/>
              <a:gd name="connsiteY464" fmla="*/ 456727 h 62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</a:cxnLst>
            <a:rect l="l" t="t" r="r" b="b"/>
            <a:pathLst>
              <a:path w="620788" h="620787">
                <a:moveTo>
                  <a:pt x="310413" y="0"/>
                </a:moveTo>
                <a:cubicBezTo>
                  <a:pt x="138987" y="-10"/>
                  <a:pt x="11" y="138950"/>
                  <a:pt x="0" y="310375"/>
                </a:cubicBezTo>
                <a:cubicBezTo>
                  <a:pt x="-11" y="481801"/>
                  <a:pt x="138950" y="620777"/>
                  <a:pt x="310376" y="620788"/>
                </a:cubicBezTo>
                <a:cubicBezTo>
                  <a:pt x="481801" y="620799"/>
                  <a:pt x="620777" y="481838"/>
                  <a:pt x="620788" y="310412"/>
                </a:cubicBezTo>
                <a:cubicBezTo>
                  <a:pt x="620788" y="310407"/>
                  <a:pt x="620788" y="310399"/>
                  <a:pt x="620788" y="310394"/>
                </a:cubicBezTo>
                <a:lnTo>
                  <a:pt x="620788" y="310394"/>
                </a:lnTo>
                <a:cubicBezTo>
                  <a:pt x="620614" y="139047"/>
                  <a:pt x="481759" y="184"/>
                  <a:pt x="310413" y="0"/>
                </a:cubicBezTo>
                <a:close/>
                <a:moveTo>
                  <a:pt x="310413" y="605189"/>
                </a:moveTo>
                <a:cubicBezTo>
                  <a:pt x="147603" y="605200"/>
                  <a:pt x="15610" y="473222"/>
                  <a:pt x="15599" y="310412"/>
                </a:cubicBezTo>
                <a:cubicBezTo>
                  <a:pt x="15588" y="147602"/>
                  <a:pt x="147566" y="15609"/>
                  <a:pt x="310376" y="15599"/>
                </a:cubicBezTo>
                <a:cubicBezTo>
                  <a:pt x="473185" y="15589"/>
                  <a:pt x="605178" y="147565"/>
                  <a:pt x="605189" y="310375"/>
                </a:cubicBezTo>
                <a:cubicBezTo>
                  <a:pt x="605189" y="310381"/>
                  <a:pt x="605189" y="310388"/>
                  <a:pt x="605189" y="310394"/>
                </a:cubicBezTo>
                <a:lnTo>
                  <a:pt x="605189" y="310394"/>
                </a:lnTo>
                <a:cubicBezTo>
                  <a:pt x="605026" y="473130"/>
                  <a:pt x="473148" y="605015"/>
                  <a:pt x="310413" y="605189"/>
                </a:cubicBezTo>
                <a:close/>
                <a:moveTo>
                  <a:pt x="544050" y="385411"/>
                </a:moveTo>
                <a:cubicBezTo>
                  <a:pt x="548845" y="385341"/>
                  <a:pt x="552714" y="381471"/>
                  <a:pt x="552784" y="376677"/>
                </a:cubicBezTo>
                <a:cubicBezTo>
                  <a:pt x="552784" y="371853"/>
                  <a:pt x="548874" y="367943"/>
                  <a:pt x="544050" y="367943"/>
                </a:cubicBezTo>
                <a:cubicBezTo>
                  <a:pt x="539226" y="367943"/>
                  <a:pt x="535316" y="371853"/>
                  <a:pt x="535316" y="376677"/>
                </a:cubicBezTo>
                <a:cubicBezTo>
                  <a:pt x="535316" y="381501"/>
                  <a:pt x="539226" y="385411"/>
                  <a:pt x="544050" y="385411"/>
                </a:cubicBezTo>
                <a:close/>
                <a:moveTo>
                  <a:pt x="76738" y="385411"/>
                </a:moveTo>
                <a:cubicBezTo>
                  <a:pt x="81843" y="385609"/>
                  <a:pt x="86144" y="381631"/>
                  <a:pt x="86342" y="376525"/>
                </a:cubicBezTo>
                <a:cubicBezTo>
                  <a:pt x="86540" y="371418"/>
                  <a:pt x="82561" y="367119"/>
                  <a:pt x="77456" y="366921"/>
                </a:cubicBezTo>
                <a:cubicBezTo>
                  <a:pt x="72873" y="366742"/>
                  <a:pt x="68851" y="369949"/>
                  <a:pt x="68004" y="374456"/>
                </a:cubicBezTo>
                <a:cubicBezTo>
                  <a:pt x="67911" y="375193"/>
                  <a:pt x="67911" y="375940"/>
                  <a:pt x="68004" y="376677"/>
                </a:cubicBezTo>
                <a:cubicBezTo>
                  <a:pt x="68004" y="381501"/>
                  <a:pt x="71914" y="385411"/>
                  <a:pt x="76738" y="385411"/>
                </a:cubicBezTo>
                <a:close/>
                <a:moveTo>
                  <a:pt x="84325" y="317703"/>
                </a:moveTo>
                <a:lnTo>
                  <a:pt x="51387" y="317555"/>
                </a:lnTo>
                <a:lnTo>
                  <a:pt x="51387" y="300513"/>
                </a:lnTo>
                <a:cubicBezTo>
                  <a:pt x="50913" y="295949"/>
                  <a:pt x="54226" y="291865"/>
                  <a:pt x="58789" y="291390"/>
                </a:cubicBezTo>
                <a:cubicBezTo>
                  <a:pt x="59188" y="291362"/>
                  <a:pt x="59592" y="291362"/>
                  <a:pt x="59992" y="291390"/>
                </a:cubicBezTo>
                <a:cubicBezTo>
                  <a:pt x="63496" y="291264"/>
                  <a:pt x="66579" y="293690"/>
                  <a:pt x="67282" y="297126"/>
                </a:cubicBezTo>
                <a:cubicBezTo>
                  <a:pt x="68111" y="293425"/>
                  <a:pt x="71509" y="290875"/>
                  <a:pt x="75295" y="291112"/>
                </a:cubicBezTo>
                <a:cubicBezTo>
                  <a:pt x="79958" y="290988"/>
                  <a:pt x="83842" y="294665"/>
                  <a:pt x="83973" y="299328"/>
                </a:cubicBezTo>
                <a:cubicBezTo>
                  <a:pt x="84001" y="299783"/>
                  <a:pt x="84001" y="300242"/>
                  <a:pt x="83973" y="300698"/>
                </a:cubicBezTo>
                <a:close/>
                <a:moveTo>
                  <a:pt x="61842" y="297663"/>
                </a:moveTo>
                <a:cubicBezTo>
                  <a:pt x="59880" y="297652"/>
                  <a:pt x="58282" y="299236"/>
                  <a:pt x="58271" y="301197"/>
                </a:cubicBezTo>
                <a:cubicBezTo>
                  <a:pt x="58271" y="301210"/>
                  <a:pt x="58271" y="301221"/>
                  <a:pt x="58271" y="301234"/>
                </a:cubicBezTo>
                <a:lnTo>
                  <a:pt x="58271" y="310116"/>
                </a:lnTo>
                <a:lnTo>
                  <a:pt x="64988" y="310116"/>
                </a:lnTo>
                <a:lnTo>
                  <a:pt x="64988" y="301382"/>
                </a:lnTo>
                <a:cubicBezTo>
                  <a:pt x="65147" y="299499"/>
                  <a:pt x="63750" y="297842"/>
                  <a:pt x="61866" y="297681"/>
                </a:cubicBezTo>
                <a:cubicBezTo>
                  <a:pt x="61864" y="297681"/>
                  <a:pt x="61862" y="297681"/>
                  <a:pt x="61860" y="297681"/>
                </a:cubicBezTo>
                <a:close/>
                <a:moveTo>
                  <a:pt x="75017" y="297663"/>
                </a:moveTo>
                <a:cubicBezTo>
                  <a:pt x="72972" y="297663"/>
                  <a:pt x="71316" y="299319"/>
                  <a:pt x="71316" y="301364"/>
                </a:cubicBezTo>
                <a:cubicBezTo>
                  <a:pt x="71307" y="301462"/>
                  <a:pt x="71307" y="301562"/>
                  <a:pt x="71316" y="301660"/>
                </a:cubicBezTo>
                <a:lnTo>
                  <a:pt x="71316" y="310690"/>
                </a:lnTo>
                <a:lnTo>
                  <a:pt x="78718" y="310690"/>
                </a:lnTo>
                <a:lnTo>
                  <a:pt x="78718" y="301808"/>
                </a:lnTo>
                <a:cubicBezTo>
                  <a:pt x="78718" y="299088"/>
                  <a:pt x="77423" y="297367"/>
                  <a:pt x="75017" y="297367"/>
                </a:cubicBezTo>
                <a:close/>
                <a:moveTo>
                  <a:pt x="87323" y="274181"/>
                </a:moveTo>
                <a:lnTo>
                  <a:pt x="55402" y="267445"/>
                </a:lnTo>
                <a:lnTo>
                  <a:pt x="60269" y="244962"/>
                </a:lnTo>
                <a:lnTo>
                  <a:pt x="66283" y="246257"/>
                </a:lnTo>
                <a:lnTo>
                  <a:pt x="62841" y="261857"/>
                </a:lnTo>
                <a:lnTo>
                  <a:pt x="69577" y="263300"/>
                </a:lnTo>
                <a:lnTo>
                  <a:pt x="72871" y="247978"/>
                </a:lnTo>
                <a:lnTo>
                  <a:pt x="78737" y="249255"/>
                </a:lnTo>
                <a:lnTo>
                  <a:pt x="75406" y="264614"/>
                </a:lnTo>
                <a:lnTo>
                  <a:pt x="82808" y="266187"/>
                </a:lnTo>
                <a:lnTo>
                  <a:pt x="86231" y="250439"/>
                </a:lnTo>
                <a:lnTo>
                  <a:pt x="92115" y="251735"/>
                </a:lnTo>
                <a:close/>
                <a:moveTo>
                  <a:pt x="104217" y="218353"/>
                </a:moveTo>
                <a:lnTo>
                  <a:pt x="91264" y="219796"/>
                </a:lnTo>
                <a:lnTo>
                  <a:pt x="89266" y="224367"/>
                </a:lnTo>
                <a:lnTo>
                  <a:pt x="99850" y="228808"/>
                </a:lnTo>
                <a:lnTo>
                  <a:pt x="97278" y="235247"/>
                </a:lnTo>
                <a:lnTo>
                  <a:pt x="67208" y="222646"/>
                </a:lnTo>
                <a:lnTo>
                  <a:pt x="73093" y="208342"/>
                </a:lnTo>
                <a:cubicBezTo>
                  <a:pt x="74880" y="202972"/>
                  <a:pt x="80663" y="200048"/>
                  <a:pt x="86046" y="201791"/>
                </a:cubicBezTo>
                <a:cubicBezTo>
                  <a:pt x="86484" y="201939"/>
                  <a:pt x="86910" y="202119"/>
                  <a:pt x="87323" y="202328"/>
                </a:cubicBezTo>
                <a:cubicBezTo>
                  <a:pt x="91631" y="203782"/>
                  <a:pt x="94241" y="208151"/>
                  <a:pt x="93485" y="212635"/>
                </a:cubicBezTo>
                <a:lnTo>
                  <a:pt x="107807" y="210618"/>
                </a:lnTo>
                <a:close/>
                <a:moveTo>
                  <a:pt x="84177" y="209100"/>
                </a:moveTo>
                <a:cubicBezTo>
                  <a:pt x="82023" y="208135"/>
                  <a:pt x="79493" y="209099"/>
                  <a:pt x="78527" y="211253"/>
                </a:cubicBezTo>
                <a:cubicBezTo>
                  <a:pt x="78524" y="211264"/>
                  <a:pt x="78518" y="211273"/>
                  <a:pt x="78515" y="211284"/>
                </a:cubicBezTo>
                <a:cubicBezTo>
                  <a:pt x="78428" y="211454"/>
                  <a:pt x="78359" y="211636"/>
                  <a:pt x="78311" y="211821"/>
                </a:cubicBezTo>
                <a:lnTo>
                  <a:pt x="75406" y="218630"/>
                </a:lnTo>
                <a:lnTo>
                  <a:pt x="83566" y="222054"/>
                </a:lnTo>
                <a:lnTo>
                  <a:pt x="86286" y="215336"/>
                </a:lnTo>
                <a:cubicBezTo>
                  <a:pt x="87606" y="213366"/>
                  <a:pt x="87077" y="210699"/>
                  <a:pt x="85106" y="209382"/>
                </a:cubicBezTo>
                <a:cubicBezTo>
                  <a:pt x="85106" y="209380"/>
                  <a:pt x="85104" y="209380"/>
                  <a:pt x="85102" y="209378"/>
                </a:cubicBezTo>
                <a:cubicBezTo>
                  <a:pt x="84806" y="209171"/>
                  <a:pt x="84482" y="209010"/>
                  <a:pt x="84140" y="208897"/>
                </a:cubicBezTo>
                <a:close/>
                <a:moveTo>
                  <a:pt x="125849" y="180474"/>
                </a:moveTo>
                <a:lnTo>
                  <a:pt x="109528" y="181473"/>
                </a:lnTo>
                <a:lnTo>
                  <a:pt x="110657" y="185341"/>
                </a:lnTo>
                <a:lnTo>
                  <a:pt x="119113" y="190781"/>
                </a:lnTo>
                <a:lnTo>
                  <a:pt x="115246" y="196647"/>
                </a:lnTo>
                <a:lnTo>
                  <a:pt x="88192" y="178605"/>
                </a:lnTo>
                <a:lnTo>
                  <a:pt x="91893" y="172869"/>
                </a:lnTo>
                <a:lnTo>
                  <a:pt x="103921" y="180900"/>
                </a:lnTo>
                <a:lnTo>
                  <a:pt x="98185" y="163283"/>
                </a:lnTo>
                <a:lnTo>
                  <a:pt x="102922" y="156122"/>
                </a:lnTo>
                <a:lnTo>
                  <a:pt x="108714" y="174386"/>
                </a:lnTo>
                <a:lnTo>
                  <a:pt x="130771" y="172536"/>
                </a:lnTo>
                <a:close/>
                <a:moveTo>
                  <a:pt x="134861" y="160989"/>
                </a:moveTo>
                <a:lnTo>
                  <a:pt x="133565" y="154549"/>
                </a:lnTo>
                <a:cubicBezTo>
                  <a:pt x="137514" y="154578"/>
                  <a:pt x="141298" y="152970"/>
                  <a:pt x="144020" y="150108"/>
                </a:cubicBezTo>
                <a:cubicBezTo>
                  <a:pt x="146611" y="147388"/>
                  <a:pt x="146611" y="144816"/>
                  <a:pt x="145316" y="143521"/>
                </a:cubicBezTo>
                <a:cubicBezTo>
                  <a:pt x="141152" y="139653"/>
                  <a:pt x="130993" y="155845"/>
                  <a:pt x="122259" y="147388"/>
                </a:cubicBezTo>
                <a:cubicBezTo>
                  <a:pt x="118284" y="142882"/>
                  <a:pt x="118714" y="136006"/>
                  <a:pt x="123219" y="132031"/>
                </a:cubicBezTo>
                <a:cubicBezTo>
                  <a:pt x="123221" y="132030"/>
                  <a:pt x="123221" y="132030"/>
                  <a:pt x="123221" y="132029"/>
                </a:cubicBezTo>
                <a:lnTo>
                  <a:pt x="123702" y="131641"/>
                </a:lnTo>
                <a:cubicBezTo>
                  <a:pt x="126795" y="128180"/>
                  <a:pt x="131089" y="126030"/>
                  <a:pt x="135712" y="125627"/>
                </a:cubicBezTo>
                <a:lnTo>
                  <a:pt x="136730" y="132066"/>
                </a:lnTo>
                <a:cubicBezTo>
                  <a:pt x="133275" y="132265"/>
                  <a:pt x="130035" y="133806"/>
                  <a:pt x="127699" y="136359"/>
                </a:cubicBezTo>
                <a:cubicBezTo>
                  <a:pt x="125553" y="138524"/>
                  <a:pt x="125405" y="140523"/>
                  <a:pt x="126848" y="141911"/>
                </a:cubicBezTo>
                <a:cubicBezTo>
                  <a:pt x="128292" y="143299"/>
                  <a:pt x="141152" y="129605"/>
                  <a:pt x="149757" y="137914"/>
                </a:cubicBezTo>
                <a:cubicBezTo>
                  <a:pt x="153902" y="142059"/>
                  <a:pt x="154198" y="148221"/>
                  <a:pt x="148184" y="154568"/>
                </a:cubicBezTo>
                <a:cubicBezTo>
                  <a:pt x="144633" y="158066"/>
                  <a:pt x="139846" y="160021"/>
                  <a:pt x="134861" y="160008"/>
                </a:cubicBezTo>
                <a:close/>
                <a:moveTo>
                  <a:pt x="187117" y="121482"/>
                </a:moveTo>
                <a:lnTo>
                  <a:pt x="179253" y="110379"/>
                </a:lnTo>
                <a:lnTo>
                  <a:pt x="166651" y="119113"/>
                </a:lnTo>
                <a:lnTo>
                  <a:pt x="174516" y="130216"/>
                </a:lnTo>
                <a:lnTo>
                  <a:pt x="168798" y="134213"/>
                </a:lnTo>
                <a:lnTo>
                  <a:pt x="150182" y="107659"/>
                </a:lnTo>
                <a:lnTo>
                  <a:pt x="155900" y="103792"/>
                </a:lnTo>
                <a:lnTo>
                  <a:pt x="163210" y="114247"/>
                </a:lnTo>
                <a:lnTo>
                  <a:pt x="175811" y="105475"/>
                </a:lnTo>
                <a:lnTo>
                  <a:pt x="168409" y="95020"/>
                </a:lnTo>
                <a:lnTo>
                  <a:pt x="174127" y="91005"/>
                </a:lnTo>
                <a:lnTo>
                  <a:pt x="192743" y="117633"/>
                </a:lnTo>
                <a:close/>
                <a:moveTo>
                  <a:pt x="209027" y="109176"/>
                </a:moveTo>
                <a:lnTo>
                  <a:pt x="194704" y="79754"/>
                </a:lnTo>
                <a:lnTo>
                  <a:pt x="201014" y="76738"/>
                </a:lnTo>
                <a:lnTo>
                  <a:pt x="215318" y="106086"/>
                </a:lnTo>
                <a:close/>
                <a:moveTo>
                  <a:pt x="249348" y="93355"/>
                </a:moveTo>
                <a:lnTo>
                  <a:pt x="239892" y="84103"/>
                </a:lnTo>
                <a:lnTo>
                  <a:pt x="235025" y="85694"/>
                </a:lnTo>
                <a:lnTo>
                  <a:pt x="238467" y="96704"/>
                </a:lnTo>
                <a:lnTo>
                  <a:pt x="231880" y="98721"/>
                </a:lnTo>
                <a:lnTo>
                  <a:pt x="222202" y="67726"/>
                </a:lnTo>
                <a:lnTo>
                  <a:pt x="236506" y="63285"/>
                </a:lnTo>
                <a:cubicBezTo>
                  <a:pt x="241641" y="61208"/>
                  <a:pt x="247486" y="63687"/>
                  <a:pt x="249564" y="68822"/>
                </a:cubicBezTo>
                <a:cubicBezTo>
                  <a:pt x="249566" y="68827"/>
                  <a:pt x="249568" y="68832"/>
                  <a:pt x="249570" y="68837"/>
                </a:cubicBezTo>
                <a:cubicBezTo>
                  <a:pt x="249733" y="69228"/>
                  <a:pt x="249870" y="69630"/>
                  <a:pt x="249977" y="70039"/>
                </a:cubicBezTo>
                <a:cubicBezTo>
                  <a:pt x="251637" y="74304"/>
                  <a:pt x="249931" y="79141"/>
                  <a:pt x="245962" y="81420"/>
                </a:cubicBezTo>
                <a:lnTo>
                  <a:pt x="256694" y="91153"/>
                </a:lnTo>
                <a:close/>
                <a:moveTo>
                  <a:pt x="243630" y="72019"/>
                </a:moveTo>
                <a:cubicBezTo>
                  <a:pt x="242857" y="69725"/>
                  <a:pt x="240386" y="68474"/>
                  <a:pt x="238079" y="69207"/>
                </a:cubicBezTo>
                <a:lnTo>
                  <a:pt x="237820" y="69299"/>
                </a:lnTo>
                <a:lnTo>
                  <a:pt x="230806" y="71446"/>
                </a:lnTo>
                <a:lnTo>
                  <a:pt x="233379" y="79884"/>
                </a:lnTo>
                <a:lnTo>
                  <a:pt x="240096" y="77719"/>
                </a:lnTo>
                <a:cubicBezTo>
                  <a:pt x="242581" y="77280"/>
                  <a:pt x="244241" y="74909"/>
                  <a:pt x="243802" y="72424"/>
                </a:cubicBezTo>
                <a:cubicBezTo>
                  <a:pt x="243800" y="72412"/>
                  <a:pt x="243798" y="72401"/>
                  <a:pt x="243797" y="72389"/>
                </a:cubicBezTo>
                <a:cubicBezTo>
                  <a:pt x="243743" y="72113"/>
                  <a:pt x="243669" y="71841"/>
                  <a:pt x="243575" y="71575"/>
                </a:cubicBezTo>
                <a:close/>
                <a:moveTo>
                  <a:pt x="273237" y="87915"/>
                </a:moveTo>
                <a:lnTo>
                  <a:pt x="269536" y="55550"/>
                </a:lnTo>
                <a:lnTo>
                  <a:pt x="292297" y="52830"/>
                </a:lnTo>
                <a:lnTo>
                  <a:pt x="293018" y="58992"/>
                </a:lnTo>
                <a:lnTo>
                  <a:pt x="276975" y="60843"/>
                </a:lnTo>
                <a:lnTo>
                  <a:pt x="277845" y="67578"/>
                </a:lnTo>
                <a:lnTo>
                  <a:pt x="293444" y="65728"/>
                </a:lnTo>
                <a:lnTo>
                  <a:pt x="293444" y="71890"/>
                </a:lnTo>
                <a:lnTo>
                  <a:pt x="277845" y="73611"/>
                </a:lnTo>
                <a:lnTo>
                  <a:pt x="278696" y="81013"/>
                </a:lnTo>
                <a:lnTo>
                  <a:pt x="294739" y="79162"/>
                </a:lnTo>
                <a:lnTo>
                  <a:pt x="294739" y="85121"/>
                </a:lnTo>
                <a:close/>
                <a:moveTo>
                  <a:pt x="359135" y="90191"/>
                </a:moveTo>
                <a:lnTo>
                  <a:pt x="361578" y="76590"/>
                </a:lnTo>
                <a:lnTo>
                  <a:pt x="346404" y="74166"/>
                </a:lnTo>
                <a:lnTo>
                  <a:pt x="343961" y="87619"/>
                </a:lnTo>
                <a:lnTo>
                  <a:pt x="337096" y="86342"/>
                </a:lnTo>
                <a:lnTo>
                  <a:pt x="342962" y="54403"/>
                </a:lnTo>
                <a:lnTo>
                  <a:pt x="349846" y="55698"/>
                </a:lnTo>
                <a:lnTo>
                  <a:pt x="347422" y="68300"/>
                </a:lnTo>
                <a:lnTo>
                  <a:pt x="362595" y="71020"/>
                </a:lnTo>
                <a:lnTo>
                  <a:pt x="364890" y="58419"/>
                </a:lnTo>
                <a:lnTo>
                  <a:pt x="371755" y="59695"/>
                </a:lnTo>
                <a:lnTo>
                  <a:pt x="365889" y="91634"/>
                </a:lnTo>
                <a:close/>
                <a:moveTo>
                  <a:pt x="403805" y="104513"/>
                </a:moveTo>
                <a:lnTo>
                  <a:pt x="403805" y="98499"/>
                </a:lnTo>
                <a:lnTo>
                  <a:pt x="390852" y="93355"/>
                </a:lnTo>
                <a:lnTo>
                  <a:pt x="386836" y="97648"/>
                </a:lnTo>
                <a:lnTo>
                  <a:pt x="379693" y="94780"/>
                </a:lnTo>
                <a:lnTo>
                  <a:pt x="403453" y="69299"/>
                </a:lnTo>
                <a:lnTo>
                  <a:pt x="411466" y="72593"/>
                </a:lnTo>
                <a:lnTo>
                  <a:pt x="411466" y="107326"/>
                </a:lnTo>
                <a:close/>
                <a:moveTo>
                  <a:pt x="405100" y="77312"/>
                </a:moveTo>
                <a:lnTo>
                  <a:pt x="395071" y="88414"/>
                </a:lnTo>
                <a:lnTo>
                  <a:pt x="404526" y="92282"/>
                </a:lnTo>
                <a:close/>
                <a:moveTo>
                  <a:pt x="426861" y="116689"/>
                </a:moveTo>
                <a:lnTo>
                  <a:pt x="441184" y="94206"/>
                </a:lnTo>
                <a:lnTo>
                  <a:pt x="433097" y="89192"/>
                </a:lnTo>
                <a:lnTo>
                  <a:pt x="436243" y="84047"/>
                </a:lnTo>
                <a:lnTo>
                  <a:pt x="458282" y="98351"/>
                </a:lnTo>
                <a:lnTo>
                  <a:pt x="455136" y="103514"/>
                </a:lnTo>
                <a:lnTo>
                  <a:pt x="446976" y="98499"/>
                </a:lnTo>
                <a:lnTo>
                  <a:pt x="432653" y="120982"/>
                </a:lnTo>
                <a:close/>
                <a:moveTo>
                  <a:pt x="469736" y="149479"/>
                </a:moveTo>
                <a:lnTo>
                  <a:pt x="478988" y="139302"/>
                </a:lnTo>
                <a:lnTo>
                  <a:pt x="467701" y="128995"/>
                </a:lnTo>
                <a:lnTo>
                  <a:pt x="458449" y="139024"/>
                </a:lnTo>
                <a:lnTo>
                  <a:pt x="453434" y="134435"/>
                </a:lnTo>
                <a:lnTo>
                  <a:pt x="475343" y="110379"/>
                </a:lnTo>
                <a:lnTo>
                  <a:pt x="480506" y="115116"/>
                </a:lnTo>
                <a:lnTo>
                  <a:pt x="471901" y="124554"/>
                </a:lnTo>
                <a:lnTo>
                  <a:pt x="483004" y="134861"/>
                </a:lnTo>
                <a:lnTo>
                  <a:pt x="491738" y="125608"/>
                </a:lnTo>
                <a:lnTo>
                  <a:pt x="496882" y="130197"/>
                </a:lnTo>
                <a:lnTo>
                  <a:pt x="474843" y="154253"/>
                </a:lnTo>
                <a:close/>
                <a:moveTo>
                  <a:pt x="499658" y="185692"/>
                </a:moveTo>
                <a:lnTo>
                  <a:pt x="502952" y="180826"/>
                </a:lnTo>
                <a:lnTo>
                  <a:pt x="494791" y="169519"/>
                </a:lnTo>
                <a:lnTo>
                  <a:pt x="489073" y="171092"/>
                </a:lnTo>
                <a:lnTo>
                  <a:pt x="484484" y="164690"/>
                </a:lnTo>
                <a:lnTo>
                  <a:pt x="518125" y="155808"/>
                </a:lnTo>
                <a:lnTo>
                  <a:pt x="523214" y="162839"/>
                </a:lnTo>
                <a:lnTo>
                  <a:pt x="504173" y="191484"/>
                </a:lnTo>
                <a:close/>
                <a:moveTo>
                  <a:pt x="515128" y="163357"/>
                </a:moveTo>
                <a:lnTo>
                  <a:pt x="500805" y="167502"/>
                </a:lnTo>
                <a:lnTo>
                  <a:pt x="506819" y="175663"/>
                </a:lnTo>
                <a:close/>
                <a:moveTo>
                  <a:pt x="520679" y="225643"/>
                </a:moveTo>
                <a:lnTo>
                  <a:pt x="538851" y="211321"/>
                </a:lnTo>
                <a:lnTo>
                  <a:pt x="516090" y="215022"/>
                </a:lnTo>
                <a:lnTo>
                  <a:pt x="513092" y="208305"/>
                </a:lnTo>
                <a:lnTo>
                  <a:pt x="539332" y="186895"/>
                </a:lnTo>
                <a:lnTo>
                  <a:pt x="542477" y="194056"/>
                </a:lnTo>
                <a:lnTo>
                  <a:pt x="523214" y="208323"/>
                </a:lnTo>
                <a:lnTo>
                  <a:pt x="547122" y="204622"/>
                </a:lnTo>
                <a:lnTo>
                  <a:pt x="549417" y="209489"/>
                </a:lnTo>
                <a:lnTo>
                  <a:pt x="530375" y="223812"/>
                </a:lnTo>
                <a:lnTo>
                  <a:pt x="554135" y="219667"/>
                </a:lnTo>
                <a:lnTo>
                  <a:pt x="557151" y="226828"/>
                </a:lnTo>
                <a:lnTo>
                  <a:pt x="523566" y="231306"/>
                </a:lnTo>
                <a:close/>
                <a:moveTo>
                  <a:pt x="534983" y="275180"/>
                </a:moveTo>
                <a:lnTo>
                  <a:pt x="539998" y="272164"/>
                </a:lnTo>
                <a:lnTo>
                  <a:pt x="537278" y="257860"/>
                </a:lnTo>
                <a:lnTo>
                  <a:pt x="531560" y="256990"/>
                </a:lnTo>
                <a:lnTo>
                  <a:pt x="529987" y="249255"/>
                </a:lnTo>
                <a:lnTo>
                  <a:pt x="564387" y="255362"/>
                </a:lnTo>
                <a:lnTo>
                  <a:pt x="566089" y="263818"/>
                </a:lnTo>
                <a:lnTo>
                  <a:pt x="536611" y="282434"/>
                </a:lnTo>
                <a:close/>
                <a:moveTo>
                  <a:pt x="558373" y="260913"/>
                </a:moveTo>
                <a:lnTo>
                  <a:pt x="544050" y="258618"/>
                </a:lnTo>
                <a:lnTo>
                  <a:pt x="546049" y="268648"/>
                </a:lnTo>
                <a:close/>
                <a:moveTo>
                  <a:pt x="536167" y="303288"/>
                </a:moveTo>
                <a:lnTo>
                  <a:pt x="549639" y="303288"/>
                </a:lnTo>
                <a:lnTo>
                  <a:pt x="568532" y="290335"/>
                </a:lnTo>
                <a:lnTo>
                  <a:pt x="568532" y="298218"/>
                </a:lnTo>
                <a:lnTo>
                  <a:pt x="555579" y="306508"/>
                </a:lnTo>
                <a:lnTo>
                  <a:pt x="568735" y="314391"/>
                </a:lnTo>
                <a:lnTo>
                  <a:pt x="568735" y="322126"/>
                </a:lnTo>
                <a:lnTo>
                  <a:pt x="549417" y="310098"/>
                </a:lnTo>
                <a:lnTo>
                  <a:pt x="536167" y="310098"/>
                </a:lnTo>
                <a:close/>
                <a:moveTo>
                  <a:pt x="97926" y="459151"/>
                </a:moveTo>
                <a:lnTo>
                  <a:pt x="109380" y="451565"/>
                </a:lnTo>
                <a:lnTo>
                  <a:pt x="100923" y="438815"/>
                </a:lnTo>
                <a:lnTo>
                  <a:pt x="89469" y="446217"/>
                </a:lnTo>
                <a:lnTo>
                  <a:pt x="85768" y="440480"/>
                </a:lnTo>
                <a:lnTo>
                  <a:pt x="112970" y="422587"/>
                </a:lnTo>
                <a:lnTo>
                  <a:pt x="116671" y="428452"/>
                </a:lnTo>
                <a:lnTo>
                  <a:pt x="106086" y="435466"/>
                </a:lnTo>
                <a:lnTo>
                  <a:pt x="114395" y="448215"/>
                </a:lnTo>
                <a:lnTo>
                  <a:pt x="125127" y="441202"/>
                </a:lnTo>
                <a:lnTo>
                  <a:pt x="128995" y="447068"/>
                </a:lnTo>
                <a:lnTo>
                  <a:pt x="101793" y="464962"/>
                </a:lnTo>
                <a:close/>
                <a:moveTo>
                  <a:pt x="126552" y="470254"/>
                </a:moveTo>
                <a:cubicBezTo>
                  <a:pt x="133195" y="463585"/>
                  <a:pt x="143985" y="463565"/>
                  <a:pt x="150654" y="470208"/>
                </a:cubicBezTo>
                <a:cubicBezTo>
                  <a:pt x="157321" y="476851"/>
                  <a:pt x="157344" y="487641"/>
                  <a:pt x="150701" y="494310"/>
                </a:cubicBezTo>
                <a:cubicBezTo>
                  <a:pt x="144057" y="500979"/>
                  <a:pt x="133266" y="500999"/>
                  <a:pt x="126598" y="494356"/>
                </a:cubicBezTo>
                <a:cubicBezTo>
                  <a:pt x="126584" y="494341"/>
                  <a:pt x="126567" y="494325"/>
                  <a:pt x="126552" y="494310"/>
                </a:cubicBezTo>
                <a:lnTo>
                  <a:pt x="126552" y="494310"/>
                </a:lnTo>
                <a:cubicBezTo>
                  <a:pt x="119802" y="488342"/>
                  <a:pt x="119156" y="478035"/>
                  <a:pt x="125109" y="471272"/>
                </a:cubicBezTo>
                <a:cubicBezTo>
                  <a:pt x="125562" y="470763"/>
                  <a:pt x="126043" y="470282"/>
                  <a:pt x="126552" y="469828"/>
                </a:cubicBezTo>
                <a:close/>
                <a:moveTo>
                  <a:pt x="145464" y="489295"/>
                </a:moveTo>
                <a:cubicBezTo>
                  <a:pt x="149224" y="485341"/>
                  <a:pt x="149067" y="479086"/>
                  <a:pt x="145110" y="475326"/>
                </a:cubicBezTo>
                <a:cubicBezTo>
                  <a:pt x="141156" y="471564"/>
                  <a:pt x="134901" y="471723"/>
                  <a:pt x="131141" y="475678"/>
                </a:cubicBezTo>
                <a:cubicBezTo>
                  <a:pt x="127514" y="479491"/>
                  <a:pt x="127514" y="485481"/>
                  <a:pt x="131141" y="489295"/>
                </a:cubicBezTo>
                <a:cubicBezTo>
                  <a:pt x="134742" y="493287"/>
                  <a:pt x="140897" y="493601"/>
                  <a:pt x="144888" y="490000"/>
                </a:cubicBezTo>
                <a:cubicBezTo>
                  <a:pt x="144888" y="490000"/>
                  <a:pt x="144890" y="489998"/>
                  <a:pt x="144890" y="489998"/>
                </a:cubicBezTo>
                <a:lnTo>
                  <a:pt x="145464" y="489443"/>
                </a:lnTo>
                <a:close/>
                <a:moveTo>
                  <a:pt x="179530" y="534687"/>
                </a:moveTo>
                <a:lnTo>
                  <a:pt x="192280" y="515072"/>
                </a:lnTo>
                <a:lnTo>
                  <a:pt x="171796" y="529228"/>
                </a:lnTo>
                <a:lnTo>
                  <a:pt x="169224" y="527507"/>
                </a:lnTo>
                <a:lnTo>
                  <a:pt x="174238" y="502896"/>
                </a:lnTo>
                <a:lnTo>
                  <a:pt x="161489" y="522640"/>
                </a:lnTo>
                <a:lnTo>
                  <a:pt x="155771" y="518939"/>
                </a:lnTo>
                <a:lnTo>
                  <a:pt x="173368" y="491590"/>
                </a:lnTo>
                <a:lnTo>
                  <a:pt x="181399" y="496752"/>
                </a:lnTo>
                <a:lnTo>
                  <a:pt x="177180" y="518125"/>
                </a:lnTo>
                <a:lnTo>
                  <a:pt x="194778" y="505375"/>
                </a:lnTo>
                <a:lnTo>
                  <a:pt x="202939" y="510668"/>
                </a:lnTo>
                <a:lnTo>
                  <a:pt x="185470" y="538017"/>
                </a:lnTo>
                <a:close/>
                <a:moveTo>
                  <a:pt x="206158" y="548991"/>
                </a:moveTo>
                <a:lnTo>
                  <a:pt x="217909" y="518643"/>
                </a:lnTo>
                <a:lnTo>
                  <a:pt x="239374" y="526952"/>
                </a:lnTo>
                <a:lnTo>
                  <a:pt x="237227" y="532670"/>
                </a:lnTo>
                <a:lnTo>
                  <a:pt x="222905" y="526804"/>
                </a:lnTo>
                <a:lnTo>
                  <a:pt x="220481" y="533243"/>
                </a:lnTo>
                <a:lnTo>
                  <a:pt x="234803" y="538980"/>
                </a:lnTo>
                <a:lnTo>
                  <a:pt x="232657" y="544531"/>
                </a:lnTo>
                <a:lnTo>
                  <a:pt x="218334" y="538813"/>
                </a:lnTo>
                <a:lnTo>
                  <a:pt x="215762" y="545678"/>
                </a:lnTo>
                <a:lnTo>
                  <a:pt x="230066" y="551563"/>
                </a:lnTo>
                <a:lnTo>
                  <a:pt x="227920" y="557281"/>
                </a:lnTo>
                <a:close/>
                <a:moveTo>
                  <a:pt x="247386" y="558446"/>
                </a:moveTo>
                <a:lnTo>
                  <a:pt x="252272" y="553857"/>
                </a:lnTo>
                <a:cubicBezTo>
                  <a:pt x="254364" y="557136"/>
                  <a:pt x="257706" y="559418"/>
                  <a:pt x="261524" y="560167"/>
                </a:cubicBezTo>
                <a:cubicBezTo>
                  <a:pt x="265225" y="561018"/>
                  <a:pt x="267408" y="560167"/>
                  <a:pt x="267686" y="557725"/>
                </a:cubicBezTo>
                <a:cubicBezTo>
                  <a:pt x="268833" y="552284"/>
                  <a:pt x="249644" y="552432"/>
                  <a:pt x="252087" y="540553"/>
                </a:cubicBezTo>
                <a:cubicBezTo>
                  <a:pt x="253572" y="534814"/>
                  <a:pt x="259429" y="531367"/>
                  <a:pt x="265167" y="532855"/>
                </a:cubicBezTo>
                <a:cubicBezTo>
                  <a:pt x="265167" y="532855"/>
                  <a:pt x="265169" y="532855"/>
                  <a:pt x="265169" y="532855"/>
                </a:cubicBezTo>
                <a:cubicBezTo>
                  <a:pt x="265591" y="532956"/>
                  <a:pt x="266006" y="533086"/>
                  <a:pt x="266409" y="533243"/>
                </a:cubicBezTo>
                <a:cubicBezTo>
                  <a:pt x="270996" y="533893"/>
                  <a:pt x="275123" y="536378"/>
                  <a:pt x="277845" y="540127"/>
                </a:cubicBezTo>
                <a:lnTo>
                  <a:pt x="273126" y="544420"/>
                </a:lnTo>
                <a:cubicBezTo>
                  <a:pt x="271004" y="541666"/>
                  <a:pt x="267952" y="539779"/>
                  <a:pt x="264540" y="539109"/>
                </a:cubicBezTo>
                <a:cubicBezTo>
                  <a:pt x="261672" y="539109"/>
                  <a:pt x="259821" y="539109"/>
                  <a:pt x="259377" y="541404"/>
                </a:cubicBezTo>
                <a:cubicBezTo>
                  <a:pt x="258378" y="546418"/>
                  <a:pt x="277419" y="546566"/>
                  <a:pt x="274995" y="558446"/>
                </a:cubicBezTo>
                <a:cubicBezTo>
                  <a:pt x="273996" y="564312"/>
                  <a:pt x="268833" y="567902"/>
                  <a:pt x="260673" y="566181"/>
                </a:cubicBezTo>
                <a:cubicBezTo>
                  <a:pt x="255158" y="565386"/>
                  <a:pt x="250279" y="562188"/>
                  <a:pt x="247349" y="557447"/>
                </a:cubicBezTo>
                <a:close/>
                <a:moveTo>
                  <a:pt x="293500" y="569938"/>
                </a:moveTo>
                <a:lnTo>
                  <a:pt x="294647" y="537425"/>
                </a:lnTo>
                <a:lnTo>
                  <a:pt x="317555" y="538295"/>
                </a:lnTo>
                <a:lnTo>
                  <a:pt x="317555" y="544309"/>
                </a:lnTo>
                <a:lnTo>
                  <a:pt x="301512" y="544309"/>
                </a:lnTo>
                <a:lnTo>
                  <a:pt x="301512" y="551026"/>
                </a:lnTo>
                <a:lnTo>
                  <a:pt x="317259" y="551026"/>
                </a:lnTo>
                <a:lnTo>
                  <a:pt x="317259" y="557040"/>
                </a:lnTo>
                <a:lnTo>
                  <a:pt x="301660" y="557040"/>
                </a:lnTo>
                <a:lnTo>
                  <a:pt x="301660" y="564386"/>
                </a:lnTo>
                <a:lnTo>
                  <a:pt x="317685" y="564386"/>
                </a:lnTo>
                <a:lnTo>
                  <a:pt x="317685" y="570548"/>
                </a:lnTo>
                <a:close/>
                <a:moveTo>
                  <a:pt x="357211" y="566237"/>
                </a:moveTo>
                <a:lnTo>
                  <a:pt x="349050" y="555930"/>
                </a:lnTo>
                <a:lnTo>
                  <a:pt x="344183" y="556651"/>
                </a:lnTo>
                <a:lnTo>
                  <a:pt x="345904" y="568106"/>
                </a:lnTo>
                <a:lnTo>
                  <a:pt x="339169" y="569105"/>
                </a:lnTo>
                <a:lnTo>
                  <a:pt x="334006" y="537037"/>
                </a:lnTo>
                <a:lnTo>
                  <a:pt x="348328" y="534613"/>
                </a:lnTo>
                <a:cubicBezTo>
                  <a:pt x="353772" y="533299"/>
                  <a:pt x="359252" y="536646"/>
                  <a:pt x="360565" y="542090"/>
                </a:cubicBezTo>
                <a:cubicBezTo>
                  <a:pt x="360569" y="542109"/>
                  <a:pt x="360575" y="542125"/>
                  <a:pt x="360578" y="542144"/>
                </a:cubicBezTo>
                <a:cubicBezTo>
                  <a:pt x="360675" y="542540"/>
                  <a:pt x="360743" y="542941"/>
                  <a:pt x="360782" y="543347"/>
                </a:cubicBezTo>
                <a:cubicBezTo>
                  <a:pt x="361764" y="547756"/>
                  <a:pt x="359418" y="552233"/>
                  <a:pt x="355231" y="553931"/>
                </a:cubicBezTo>
                <a:lnTo>
                  <a:pt x="364483" y="565034"/>
                </a:lnTo>
                <a:close/>
                <a:moveTo>
                  <a:pt x="354490" y="544346"/>
                </a:moveTo>
                <a:cubicBezTo>
                  <a:pt x="354174" y="542001"/>
                  <a:pt x="352027" y="540349"/>
                  <a:pt x="349679" y="540645"/>
                </a:cubicBezTo>
                <a:lnTo>
                  <a:pt x="349050" y="540775"/>
                </a:lnTo>
                <a:lnTo>
                  <a:pt x="341741" y="541922"/>
                </a:lnTo>
                <a:lnTo>
                  <a:pt x="343184" y="550656"/>
                </a:lnTo>
                <a:lnTo>
                  <a:pt x="350345" y="549509"/>
                </a:lnTo>
                <a:cubicBezTo>
                  <a:pt x="352788" y="549548"/>
                  <a:pt x="354799" y="547601"/>
                  <a:pt x="354838" y="545158"/>
                </a:cubicBezTo>
                <a:cubicBezTo>
                  <a:pt x="354849" y="544542"/>
                  <a:pt x="354729" y="543931"/>
                  <a:pt x="354490" y="543365"/>
                </a:cubicBezTo>
                <a:close/>
                <a:moveTo>
                  <a:pt x="393146" y="556984"/>
                </a:moveTo>
                <a:lnTo>
                  <a:pt x="370515" y="530486"/>
                </a:lnTo>
                <a:lnTo>
                  <a:pt x="377824" y="527914"/>
                </a:lnTo>
                <a:lnTo>
                  <a:pt x="394719" y="548380"/>
                </a:lnTo>
                <a:lnTo>
                  <a:pt x="394719" y="520864"/>
                </a:lnTo>
                <a:lnTo>
                  <a:pt x="402121" y="518144"/>
                </a:lnTo>
                <a:lnTo>
                  <a:pt x="401270" y="553080"/>
                </a:lnTo>
                <a:close/>
                <a:moveTo>
                  <a:pt x="429360" y="541515"/>
                </a:moveTo>
                <a:lnTo>
                  <a:pt x="414038" y="512851"/>
                </a:lnTo>
                <a:lnTo>
                  <a:pt x="420033" y="509558"/>
                </a:lnTo>
                <a:lnTo>
                  <a:pt x="435503" y="538184"/>
                </a:lnTo>
                <a:close/>
                <a:moveTo>
                  <a:pt x="443645" y="515275"/>
                </a:moveTo>
                <a:cubicBezTo>
                  <a:pt x="438070" y="508003"/>
                  <a:pt x="439417" y="497591"/>
                  <a:pt x="446661" y="491978"/>
                </a:cubicBezTo>
                <a:lnTo>
                  <a:pt x="447512" y="491368"/>
                </a:lnTo>
                <a:cubicBezTo>
                  <a:pt x="451976" y="487909"/>
                  <a:pt x="458003" y="487243"/>
                  <a:pt x="463112" y="489647"/>
                </a:cubicBezTo>
                <a:lnTo>
                  <a:pt x="460114" y="495661"/>
                </a:lnTo>
                <a:cubicBezTo>
                  <a:pt x="457264" y="494158"/>
                  <a:pt x="453802" y="494439"/>
                  <a:pt x="451232" y="496382"/>
                </a:cubicBezTo>
                <a:cubicBezTo>
                  <a:pt x="446417" y="499752"/>
                  <a:pt x="445246" y="506386"/>
                  <a:pt x="448613" y="511201"/>
                </a:cubicBezTo>
                <a:cubicBezTo>
                  <a:pt x="451983" y="516016"/>
                  <a:pt x="458617" y="517187"/>
                  <a:pt x="463432" y="513819"/>
                </a:cubicBezTo>
                <a:cubicBezTo>
                  <a:pt x="463619" y="513688"/>
                  <a:pt x="463802" y="513549"/>
                  <a:pt x="463981" y="513406"/>
                </a:cubicBezTo>
                <a:cubicBezTo>
                  <a:pt x="466777" y="511010"/>
                  <a:pt x="467801" y="507137"/>
                  <a:pt x="466554" y="503673"/>
                </a:cubicBezTo>
                <a:lnTo>
                  <a:pt x="472993" y="502396"/>
                </a:lnTo>
                <a:cubicBezTo>
                  <a:pt x="473952" y="507959"/>
                  <a:pt x="471544" y="513566"/>
                  <a:pt x="466850" y="516700"/>
                </a:cubicBezTo>
                <a:cubicBezTo>
                  <a:pt x="459944" y="522603"/>
                  <a:pt x="449559" y="521791"/>
                  <a:pt x="443656" y="514885"/>
                </a:cubicBezTo>
                <a:cubicBezTo>
                  <a:pt x="443647" y="514874"/>
                  <a:pt x="443636" y="514861"/>
                  <a:pt x="443626" y="514850"/>
                </a:cubicBezTo>
                <a:lnTo>
                  <a:pt x="443071" y="514184"/>
                </a:lnTo>
                <a:close/>
                <a:moveTo>
                  <a:pt x="492756" y="496234"/>
                </a:moveTo>
                <a:lnTo>
                  <a:pt x="468996" y="474029"/>
                </a:lnTo>
                <a:lnTo>
                  <a:pt x="484595" y="457134"/>
                </a:lnTo>
                <a:lnTo>
                  <a:pt x="489184" y="461279"/>
                </a:lnTo>
                <a:lnTo>
                  <a:pt x="478082" y="473030"/>
                </a:lnTo>
                <a:lnTo>
                  <a:pt x="483097" y="477748"/>
                </a:lnTo>
                <a:lnTo>
                  <a:pt x="493829" y="466146"/>
                </a:lnTo>
                <a:lnTo>
                  <a:pt x="498270" y="470310"/>
                </a:lnTo>
                <a:lnTo>
                  <a:pt x="487519" y="481893"/>
                </a:lnTo>
                <a:lnTo>
                  <a:pt x="492959" y="486908"/>
                </a:lnTo>
                <a:lnTo>
                  <a:pt x="504062" y="475176"/>
                </a:lnTo>
                <a:lnTo>
                  <a:pt x="508411" y="479266"/>
                </a:lnTo>
                <a:close/>
                <a:moveTo>
                  <a:pt x="516553" y="461872"/>
                </a:moveTo>
                <a:lnTo>
                  <a:pt x="514129" y="455710"/>
                </a:lnTo>
                <a:cubicBezTo>
                  <a:pt x="517915" y="454992"/>
                  <a:pt x="521251" y="452777"/>
                  <a:pt x="523381" y="449566"/>
                </a:cubicBezTo>
                <a:cubicBezTo>
                  <a:pt x="525527" y="446272"/>
                  <a:pt x="525102" y="443830"/>
                  <a:pt x="523381" y="442830"/>
                </a:cubicBezTo>
                <a:cubicBezTo>
                  <a:pt x="518514" y="439833"/>
                  <a:pt x="511630" y="457153"/>
                  <a:pt x="501323" y="450843"/>
                </a:cubicBezTo>
                <a:cubicBezTo>
                  <a:pt x="496597" y="447148"/>
                  <a:pt x="495763" y="440321"/>
                  <a:pt x="499458" y="435595"/>
                </a:cubicBezTo>
                <a:cubicBezTo>
                  <a:pt x="499464" y="435590"/>
                  <a:pt x="499467" y="435582"/>
                  <a:pt x="499473" y="435577"/>
                </a:cubicBezTo>
                <a:lnTo>
                  <a:pt x="499862" y="435096"/>
                </a:lnTo>
                <a:cubicBezTo>
                  <a:pt x="502258" y="431128"/>
                  <a:pt x="506109" y="428253"/>
                  <a:pt x="510594" y="427083"/>
                </a:cubicBezTo>
                <a:lnTo>
                  <a:pt x="512741" y="433097"/>
                </a:lnTo>
                <a:cubicBezTo>
                  <a:pt x="509425" y="434067"/>
                  <a:pt x="506573" y="436202"/>
                  <a:pt x="504710" y="439111"/>
                </a:cubicBezTo>
                <a:cubicBezTo>
                  <a:pt x="503137" y="441535"/>
                  <a:pt x="503285" y="443552"/>
                  <a:pt x="504710" y="444551"/>
                </a:cubicBezTo>
                <a:cubicBezTo>
                  <a:pt x="509003" y="447420"/>
                  <a:pt x="516312" y="430229"/>
                  <a:pt x="526323" y="436539"/>
                </a:cubicBezTo>
                <a:cubicBezTo>
                  <a:pt x="531338" y="439833"/>
                  <a:pt x="532781" y="445791"/>
                  <a:pt x="528044" y="453193"/>
                </a:cubicBezTo>
                <a:cubicBezTo>
                  <a:pt x="525189" y="457207"/>
                  <a:pt x="520868" y="459932"/>
                  <a:pt x="516016" y="460780"/>
                </a:cubicBezTo>
                <a:close/>
                <a:moveTo>
                  <a:pt x="251827" y="301382"/>
                </a:moveTo>
                <a:lnTo>
                  <a:pt x="197998" y="301382"/>
                </a:lnTo>
                <a:lnTo>
                  <a:pt x="197998" y="172517"/>
                </a:lnTo>
                <a:lnTo>
                  <a:pt x="250551" y="172517"/>
                </a:lnTo>
                <a:cubicBezTo>
                  <a:pt x="268787" y="170752"/>
                  <a:pt x="285025" y="184047"/>
                  <a:pt x="286894" y="202272"/>
                </a:cubicBezTo>
                <a:cubicBezTo>
                  <a:pt x="287005" y="203507"/>
                  <a:pt x="287060" y="204739"/>
                  <a:pt x="287060" y="205973"/>
                </a:cubicBezTo>
                <a:cubicBezTo>
                  <a:pt x="287376" y="218573"/>
                  <a:pt x="279762" y="230020"/>
                  <a:pt x="268019" y="234600"/>
                </a:cubicBezTo>
                <a:cubicBezTo>
                  <a:pt x="280972" y="239527"/>
                  <a:pt x="289519" y="251959"/>
                  <a:pt x="289484" y="265817"/>
                </a:cubicBezTo>
                <a:cubicBezTo>
                  <a:pt x="290374" y="284691"/>
                  <a:pt x="275793" y="300714"/>
                  <a:pt x="256918" y="301604"/>
                </a:cubicBezTo>
                <a:cubicBezTo>
                  <a:pt x="256918" y="301604"/>
                  <a:pt x="256916" y="301604"/>
                  <a:pt x="256916" y="301604"/>
                </a:cubicBezTo>
                <a:cubicBezTo>
                  <a:pt x="255218" y="301660"/>
                  <a:pt x="253515" y="301586"/>
                  <a:pt x="251827" y="301382"/>
                </a:cubicBezTo>
                <a:close/>
                <a:moveTo>
                  <a:pt x="216040" y="285061"/>
                </a:moveTo>
                <a:lnTo>
                  <a:pt x="248830" y="285061"/>
                </a:lnTo>
                <a:cubicBezTo>
                  <a:pt x="259659" y="286425"/>
                  <a:pt x="269544" y="278751"/>
                  <a:pt x="270906" y="267921"/>
                </a:cubicBezTo>
                <a:cubicBezTo>
                  <a:pt x="271052" y="266770"/>
                  <a:pt x="271094" y="265608"/>
                  <a:pt x="271035" y="264447"/>
                </a:cubicBezTo>
                <a:cubicBezTo>
                  <a:pt x="271315" y="253211"/>
                  <a:pt x="262434" y="243876"/>
                  <a:pt x="251198" y="243593"/>
                </a:cubicBezTo>
                <a:cubicBezTo>
                  <a:pt x="250401" y="243578"/>
                  <a:pt x="249605" y="243608"/>
                  <a:pt x="248811" y="243685"/>
                </a:cubicBezTo>
                <a:lnTo>
                  <a:pt x="216040" y="243685"/>
                </a:lnTo>
                <a:close/>
                <a:moveTo>
                  <a:pt x="216040" y="227697"/>
                </a:moveTo>
                <a:lnTo>
                  <a:pt x="247960" y="227697"/>
                </a:lnTo>
                <a:cubicBezTo>
                  <a:pt x="258088" y="228882"/>
                  <a:pt x="267266" y="221648"/>
                  <a:pt x="268482" y="211525"/>
                </a:cubicBezTo>
                <a:cubicBezTo>
                  <a:pt x="268593" y="210523"/>
                  <a:pt x="268630" y="209515"/>
                  <a:pt x="268593" y="208508"/>
                </a:cubicBezTo>
                <a:cubicBezTo>
                  <a:pt x="268946" y="198161"/>
                  <a:pt x="260860" y="189478"/>
                  <a:pt x="250514" y="189097"/>
                </a:cubicBezTo>
                <a:cubicBezTo>
                  <a:pt x="249661" y="189064"/>
                  <a:pt x="248808" y="189093"/>
                  <a:pt x="247960" y="189190"/>
                </a:cubicBezTo>
                <a:lnTo>
                  <a:pt x="216040" y="189190"/>
                </a:lnTo>
                <a:close/>
                <a:moveTo>
                  <a:pt x="423642" y="301290"/>
                </a:moveTo>
                <a:lnTo>
                  <a:pt x="405748" y="301290"/>
                </a:lnTo>
                <a:lnTo>
                  <a:pt x="405748" y="243389"/>
                </a:lnTo>
                <a:lnTo>
                  <a:pt x="338891" y="243389"/>
                </a:lnTo>
                <a:lnTo>
                  <a:pt x="338891" y="301382"/>
                </a:lnTo>
                <a:lnTo>
                  <a:pt x="320979" y="301382"/>
                </a:lnTo>
                <a:lnTo>
                  <a:pt x="320979" y="172517"/>
                </a:lnTo>
                <a:lnTo>
                  <a:pt x="338891" y="172517"/>
                </a:lnTo>
                <a:lnTo>
                  <a:pt x="338891" y="226920"/>
                </a:lnTo>
                <a:lnTo>
                  <a:pt x="405748" y="226920"/>
                </a:lnTo>
                <a:lnTo>
                  <a:pt x="405748" y="172517"/>
                </a:lnTo>
                <a:lnTo>
                  <a:pt x="423642" y="172517"/>
                </a:lnTo>
                <a:close/>
                <a:moveTo>
                  <a:pt x="300365" y="454340"/>
                </a:moveTo>
                <a:lnTo>
                  <a:pt x="282323" y="454340"/>
                </a:lnTo>
                <a:lnTo>
                  <a:pt x="282323" y="396440"/>
                </a:lnTo>
                <a:lnTo>
                  <a:pt x="215614" y="396440"/>
                </a:lnTo>
                <a:lnTo>
                  <a:pt x="215614" y="454433"/>
                </a:lnTo>
                <a:lnTo>
                  <a:pt x="197535" y="454433"/>
                </a:lnTo>
                <a:lnTo>
                  <a:pt x="197535" y="325568"/>
                </a:lnTo>
                <a:lnTo>
                  <a:pt x="215577" y="325568"/>
                </a:lnTo>
                <a:lnTo>
                  <a:pt x="215577" y="379971"/>
                </a:lnTo>
                <a:lnTo>
                  <a:pt x="282286" y="379971"/>
                </a:lnTo>
                <a:lnTo>
                  <a:pt x="282286" y="325568"/>
                </a:lnTo>
                <a:lnTo>
                  <a:pt x="300328" y="325568"/>
                </a:lnTo>
                <a:close/>
                <a:moveTo>
                  <a:pt x="375956" y="456635"/>
                </a:moveTo>
                <a:cubicBezTo>
                  <a:pt x="357310" y="457238"/>
                  <a:pt x="339311" y="449773"/>
                  <a:pt x="326567" y="436150"/>
                </a:cubicBezTo>
                <a:lnTo>
                  <a:pt x="326567" y="435429"/>
                </a:lnTo>
                <a:lnTo>
                  <a:pt x="337448" y="421125"/>
                </a:lnTo>
                <a:lnTo>
                  <a:pt x="338317" y="422124"/>
                </a:lnTo>
                <a:cubicBezTo>
                  <a:pt x="348090" y="433386"/>
                  <a:pt x="362266" y="439859"/>
                  <a:pt x="377177" y="439870"/>
                </a:cubicBezTo>
                <a:cubicBezTo>
                  <a:pt x="398235" y="439870"/>
                  <a:pt x="405822" y="429137"/>
                  <a:pt x="405822" y="419108"/>
                </a:cubicBezTo>
                <a:cubicBezTo>
                  <a:pt x="405822" y="404804"/>
                  <a:pt x="391499" y="400936"/>
                  <a:pt x="373605" y="396347"/>
                </a:cubicBezTo>
                <a:cubicBezTo>
                  <a:pt x="353695" y="390907"/>
                  <a:pt x="330657" y="384893"/>
                  <a:pt x="330657" y="359560"/>
                </a:cubicBezTo>
                <a:cubicBezTo>
                  <a:pt x="330583" y="338632"/>
                  <a:pt x="349272" y="323292"/>
                  <a:pt x="375178" y="323292"/>
                </a:cubicBezTo>
                <a:cubicBezTo>
                  <a:pt x="392225" y="322725"/>
                  <a:pt x="408729" y="329315"/>
                  <a:pt x="420699" y="341463"/>
                </a:cubicBezTo>
                <a:lnTo>
                  <a:pt x="421421" y="342185"/>
                </a:lnTo>
                <a:lnTo>
                  <a:pt x="410318" y="355489"/>
                </a:lnTo>
                <a:lnTo>
                  <a:pt x="409467" y="354490"/>
                </a:lnTo>
                <a:cubicBezTo>
                  <a:pt x="400182" y="344829"/>
                  <a:pt x="387197" y="339614"/>
                  <a:pt x="373809" y="340168"/>
                </a:cubicBezTo>
                <a:cubicBezTo>
                  <a:pt x="359487" y="340168"/>
                  <a:pt x="348902" y="348051"/>
                  <a:pt x="348902" y="359209"/>
                </a:cubicBezTo>
                <a:cubicBezTo>
                  <a:pt x="348902" y="370367"/>
                  <a:pt x="363224" y="374401"/>
                  <a:pt x="378509" y="378694"/>
                </a:cubicBezTo>
                <a:cubicBezTo>
                  <a:pt x="399715" y="384560"/>
                  <a:pt x="423753" y="390999"/>
                  <a:pt x="423753" y="418497"/>
                </a:cubicBezTo>
                <a:cubicBezTo>
                  <a:pt x="423475" y="437002"/>
                  <a:pt x="411447" y="456727"/>
                  <a:pt x="376363" y="456727"/>
                </a:cubicBezTo>
                <a:close/>
              </a:path>
            </a:pathLst>
          </a:custGeom>
          <a:solidFill>
            <a:srgbClr val="C1B291"/>
          </a:solidFill>
          <a:ln w="1846" cap="flat">
            <a:noFill/>
            <a:prstDash val="solid"/>
            <a:miter/>
          </a:ln>
        </p:spPr>
        <p:txBody>
          <a:bodyPr rtlCol="0" anchor="ctr"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680568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C7B26C1BBF69840B0BB8E03F5B66A73" ma:contentTypeVersion="13" ma:contentTypeDescription="Creare un nuovo documento." ma:contentTypeScope="" ma:versionID="3fab57f8a9be31396e9692e2c8265601">
  <xsd:schema xmlns:xsd="http://www.w3.org/2001/XMLSchema" xmlns:xs="http://www.w3.org/2001/XMLSchema" xmlns:p="http://schemas.microsoft.com/office/2006/metadata/properties" xmlns:ns2="d1533c3b-facd-40b1-a551-45e3f49c7e7b" xmlns:ns3="089c711d-b43b-47a1-ab04-70b85b15f078" targetNamespace="http://schemas.microsoft.com/office/2006/metadata/properties" ma:root="true" ma:fieldsID="2f09474145fc23f7f09251cbf6a147cf" ns2:_="" ns3:_="">
    <xsd:import namespace="d1533c3b-facd-40b1-a551-45e3f49c7e7b"/>
    <xsd:import namespace="089c711d-b43b-47a1-ab04-70b85b15f0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533c3b-facd-40b1-a551-45e3f49c7e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9c711d-b43b-47a1-ab04-70b85b15f07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89c711d-b43b-47a1-ab04-70b85b15f078">
      <UserInfo>
        <DisplayName>Sara Mazzetti</DisplayName>
        <AccountId>8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7B8C42-FBF3-4BCB-8B1F-2F93110CB3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533c3b-facd-40b1-a551-45e3f49c7e7b"/>
    <ds:schemaRef ds:uri="089c711d-b43b-47a1-ab04-70b85b15f0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6A97781-2835-43B7-A202-EB0528B5D8A6}">
  <ds:schemaRefs>
    <ds:schemaRef ds:uri="http://purl.org/dc/terms/"/>
    <ds:schemaRef ds:uri="http://schemas.openxmlformats.org/package/2006/metadata/core-properties"/>
    <ds:schemaRef ds:uri="http://purl.org/dc/dcmitype/"/>
    <ds:schemaRef ds:uri="089c711d-b43b-47a1-ab04-70b85b15f078"/>
    <ds:schemaRef ds:uri="http://schemas.microsoft.com/office/2006/documentManagement/types"/>
    <ds:schemaRef ds:uri="http://purl.org/dc/elements/1.1/"/>
    <ds:schemaRef ds:uri="http://schemas.microsoft.com/office/2006/metadata/properties"/>
    <ds:schemaRef ds:uri="d1533c3b-facd-40b1-a551-45e3f49c7e7b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AEED342-A60C-44A1-BBBD-50269083E5D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</TotalTime>
  <Words>320</Words>
  <Application>Microsoft Office PowerPoint</Application>
  <PresentationFormat>A4 (21x29,7 cm)</PresentationFormat>
  <Paragraphs>40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Georgia</vt:lpstr>
      <vt:lpstr>Montserrat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Erta Konakciu</dc:creator>
  <cp:lastModifiedBy>Rosa Tosi</cp:lastModifiedBy>
  <cp:revision>126</cp:revision>
  <dcterms:created xsi:type="dcterms:W3CDTF">2020-10-06T07:07:45Z</dcterms:created>
  <dcterms:modified xsi:type="dcterms:W3CDTF">2021-09-16T07:33:17Z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0x010100CC7B26C1BBF69840B0BB8E03F5B66A73</vt:lpwstr>
  </property>
</Properties>
</file>